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9" r:id="rId2"/>
  </p:sldMasterIdLst>
  <p:notesMasterIdLst>
    <p:notesMasterId r:id="rId33"/>
  </p:notesMasterIdLst>
  <p:sldIdLst>
    <p:sldId id="257" r:id="rId3"/>
    <p:sldId id="289" r:id="rId4"/>
    <p:sldId id="256" r:id="rId5"/>
    <p:sldId id="262" r:id="rId6"/>
    <p:sldId id="292" r:id="rId7"/>
    <p:sldId id="264" r:id="rId8"/>
    <p:sldId id="267" r:id="rId9"/>
    <p:sldId id="294" r:id="rId10"/>
    <p:sldId id="295" r:id="rId11"/>
    <p:sldId id="287" r:id="rId12"/>
    <p:sldId id="265" r:id="rId13"/>
    <p:sldId id="269" r:id="rId14"/>
    <p:sldId id="270" r:id="rId15"/>
    <p:sldId id="278" r:id="rId16"/>
    <p:sldId id="279" r:id="rId17"/>
    <p:sldId id="288" r:id="rId18"/>
    <p:sldId id="259" r:id="rId19"/>
    <p:sldId id="297" r:id="rId20"/>
    <p:sldId id="283" r:id="rId21"/>
    <p:sldId id="284" r:id="rId22"/>
    <p:sldId id="298" r:id="rId23"/>
    <p:sldId id="299" r:id="rId24"/>
    <p:sldId id="260" r:id="rId25"/>
    <p:sldId id="261" r:id="rId26"/>
    <p:sldId id="274" r:id="rId27"/>
    <p:sldId id="280" r:id="rId28"/>
    <p:sldId id="281" r:id="rId29"/>
    <p:sldId id="286" r:id="rId30"/>
    <p:sldId id="291" r:id="rId31"/>
    <p:sldId id="29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D12D1E-5407-4C4F-8C61-0F31EC92DAF2}" v="8415" dt="2022-02-10T14:21:27.270"/>
    <p1510:client id="{275EB4EB-2086-94AD-C82C-E7EB7B0E0C2A}" v="5" dt="2022-02-10T00:34:31.269"/>
    <p1510:client id="{2A56EE6A-36D1-5E75-AA32-79C58042D569}" v="89" dt="2022-02-10T01:44:24.737"/>
    <p1510:client id="{35D57946-3398-8718-1725-178EE2ABF7E2}" v="2" dt="2022-02-10T00:18:04.898"/>
    <p1510:client id="{7CF97458-37EE-0D47-3A23-391A04AC157B}" v="6" dt="2022-02-10T00:26:55.544"/>
    <p1510:client id="{9B652CBA-D1CB-FF74-3783-0D791F38E1F1}" v="893" dt="2022-02-10T04:51:45.900"/>
    <p1510:client id="{ADE29872-378F-FCEC-C245-6462E8FD351E}" v="70" dt="2022-02-10T00:45:14.919"/>
    <p1510:client id="{B25952EE-9AEA-3A45-9CAF-52045561FF62}" v="197" dt="2022-02-10T15:30:22.627"/>
    <p1510:client id="{CE61459E-F296-39D4-2B9A-82CAEE62744A}" v="5" dt="2022-02-10T00:21:26.882"/>
    <p1510:client id="{E7C681C7-C79A-AE4D-673A-37A65E59EE84}" v="59" dt="2022-02-10T00:51:52.6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94658"/>
  </p:normalViewPr>
  <p:slideViewPr>
    <p:cSldViewPr snapToGrid="0" snapToObjects="1">
      <p:cViewPr varScale="1">
        <p:scale>
          <a:sx n="96" d="100"/>
          <a:sy n="96" d="100"/>
        </p:scale>
        <p:origin x="200" y="5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9C6396-E5B7-454D-A043-20A9866999F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E54C5E2-74C8-41BE-8654-66F8498BFC4E}">
      <dgm:prSet/>
      <dgm:spPr/>
      <dgm:t>
        <a:bodyPr/>
        <a:lstStyle/>
        <a:p>
          <a:r>
            <a:rPr lang="en-US"/>
            <a:t>The devices sunlight sensor must be able to detect light from wavelengths 400 nm to 700 nm. As those are the wavelengths that chlorophyll is most effective at absorbing for use in photosynthesis. This specification is based on requirement 8.</a:t>
          </a:r>
        </a:p>
      </dgm:t>
    </dgm:pt>
    <dgm:pt modelId="{6E09E5E0-180E-4FD0-ACE2-007DA348B899}" type="parTrans" cxnId="{E785EE92-3B09-478A-968D-542F675DE5B7}">
      <dgm:prSet/>
      <dgm:spPr/>
      <dgm:t>
        <a:bodyPr/>
        <a:lstStyle/>
        <a:p>
          <a:endParaRPr lang="en-US"/>
        </a:p>
      </dgm:t>
    </dgm:pt>
    <dgm:pt modelId="{9DCCA15A-436E-4C7C-B6BF-4D70781163E1}" type="sibTrans" cxnId="{E785EE92-3B09-478A-968D-542F675DE5B7}">
      <dgm:prSet/>
      <dgm:spPr/>
      <dgm:t>
        <a:bodyPr/>
        <a:lstStyle/>
        <a:p>
          <a:endParaRPr lang="en-US"/>
        </a:p>
      </dgm:t>
    </dgm:pt>
    <dgm:pt modelId="{31B8EDD0-9DA9-4AD3-9D53-51DB4A2D62E0}">
      <dgm:prSet/>
      <dgm:spPr/>
      <dgm:t>
        <a:bodyPr/>
        <a:lstStyle/>
        <a:p>
          <a:r>
            <a:rPr lang="en-US"/>
            <a:t>The devices TDS sensor must be able to detect at least 1000 ppm in dissolved solids in water with an accuracy of ± 50 ppm. As that is the recommended amount of Total Dissolved Potassium and Nitrates present for providing new nutrients to the plants and soil. This specification is based on requirement 8.</a:t>
          </a:r>
        </a:p>
      </dgm:t>
    </dgm:pt>
    <dgm:pt modelId="{DB5C376D-7FE4-4D4B-AF22-84DEEBFDE98E}" type="parTrans" cxnId="{020B7BA1-507E-4C40-93F9-4C088158B31C}">
      <dgm:prSet/>
      <dgm:spPr/>
      <dgm:t>
        <a:bodyPr/>
        <a:lstStyle/>
        <a:p>
          <a:endParaRPr lang="en-US"/>
        </a:p>
      </dgm:t>
    </dgm:pt>
    <dgm:pt modelId="{283624AF-48D1-4E2A-91CD-F1A6AA739001}" type="sibTrans" cxnId="{020B7BA1-507E-4C40-93F9-4C088158B31C}">
      <dgm:prSet/>
      <dgm:spPr/>
      <dgm:t>
        <a:bodyPr/>
        <a:lstStyle/>
        <a:p>
          <a:endParaRPr lang="en-US"/>
        </a:p>
      </dgm:t>
    </dgm:pt>
    <dgm:pt modelId="{BAF69479-7F93-406B-A51E-F6A825746713}" type="pres">
      <dgm:prSet presAssocID="{649C6396-E5B7-454D-A043-20A9866999FA}" presName="linear" presStyleCnt="0">
        <dgm:presLayoutVars>
          <dgm:animLvl val="lvl"/>
          <dgm:resizeHandles val="exact"/>
        </dgm:presLayoutVars>
      </dgm:prSet>
      <dgm:spPr/>
    </dgm:pt>
    <dgm:pt modelId="{F38D7709-D538-45AC-8281-12CD1B5FB44A}" type="pres">
      <dgm:prSet presAssocID="{EE54C5E2-74C8-41BE-8654-66F8498BFC4E}" presName="parentText" presStyleLbl="node1" presStyleIdx="0" presStyleCnt="2">
        <dgm:presLayoutVars>
          <dgm:chMax val="0"/>
          <dgm:bulletEnabled val="1"/>
        </dgm:presLayoutVars>
      </dgm:prSet>
      <dgm:spPr/>
    </dgm:pt>
    <dgm:pt modelId="{38200292-4717-486D-9358-D37376C34D0D}" type="pres">
      <dgm:prSet presAssocID="{9DCCA15A-436E-4C7C-B6BF-4D70781163E1}" presName="spacer" presStyleCnt="0"/>
      <dgm:spPr/>
    </dgm:pt>
    <dgm:pt modelId="{C331242E-CB91-4767-A515-AE27D3A46164}" type="pres">
      <dgm:prSet presAssocID="{31B8EDD0-9DA9-4AD3-9D53-51DB4A2D62E0}" presName="parentText" presStyleLbl="node1" presStyleIdx="1" presStyleCnt="2">
        <dgm:presLayoutVars>
          <dgm:chMax val="0"/>
          <dgm:bulletEnabled val="1"/>
        </dgm:presLayoutVars>
      </dgm:prSet>
      <dgm:spPr/>
    </dgm:pt>
  </dgm:ptLst>
  <dgm:cxnLst>
    <dgm:cxn modelId="{3DD3001E-13ED-4CA4-8F8E-2567E5D8B03A}" type="presOf" srcId="{31B8EDD0-9DA9-4AD3-9D53-51DB4A2D62E0}" destId="{C331242E-CB91-4767-A515-AE27D3A46164}" srcOrd="0" destOrd="0" presId="urn:microsoft.com/office/officeart/2005/8/layout/vList2"/>
    <dgm:cxn modelId="{DE886178-79E4-4A45-A41C-2C71F0279649}" type="presOf" srcId="{649C6396-E5B7-454D-A043-20A9866999FA}" destId="{BAF69479-7F93-406B-A51E-F6A825746713}" srcOrd="0" destOrd="0" presId="urn:microsoft.com/office/officeart/2005/8/layout/vList2"/>
    <dgm:cxn modelId="{952CA37F-E1AC-4040-B3AB-901F77A2FF92}" type="presOf" srcId="{EE54C5E2-74C8-41BE-8654-66F8498BFC4E}" destId="{F38D7709-D538-45AC-8281-12CD1B5FB44A}" srcOrd="0" destOrd="0" presId="urn:microsoft.com/office/officeart/2005/8/layout/vList2"/>
    <dgm:cxn modelId="{E785EE92-3B09-478A-968D-542F675DE5B7}" srcId="{649C6396-E5B7-454D-A043-20A9866999FA}" destId="{EE54C5E2-74C8-41BE-8654-66F8498BFC4E}" srcOrd="0" destOrd="0" parTransId="{6E09E5E0-180E-4FD0-ACE2-007DA348B899}" sibTransId="{9DCCA15A-436E-4C7C-B6BF-4D70781163E1}"/>
    <dgm:cxn modelId="{020B7BA1-507E-4C40-93F9-4C088158B31C}" srcId="{649C6396-E5B7-454D-A043-20A9866999FA}" destId="{31B8EDD0-9DA9-4AD3-9D53-51DB4A2D62E0}" srcOrd="1" destOrd="0" parTransId="{DB5C376D-7FE4-4D4B-AF22-84DEEBFDE98E}" sibTransId="{283624AF-48D1-4E2A-91CD-F1A6AA739001}"/>
    <dgm:cxn modelId="{BF6714E1-3134-44DB-8E7B-C876870913D9}" type="presParOf" srcId="{BAF69479-7F93-406B-A51E-F6A825746713}" destId="{F38D7709-D538-45AC-8281-12CD1B5FB44A}" srcOrd="0" destOrd="0" presId="urn:microsoft.com/office/officeart/2005/8/layout/vList2"/>
    <dgm:cxn modelId="{AEE4F9EA-DCEE-471D-8611-AC85AA993CC5}" type="presParOf" srcId="{BAF69479-7F93-406B-A51E-F6A825746713}" destId="{38200292-4717-486D-9358-D37376C34D0D}" srcOrd="1" destOrd="0" presId="urn:microsoft.com/office/officeart/2005/8/layout/vList2"/>
    <dgm:cxn modelId="{CE46DDE6-04E1-433D-B9B5-36FB37B01C18}" type="presParOf" srcId="{BAF69479-7F93-406B-A51E-F6A825746713}" destId="{C331242E-CB91-4767-A515-AE27D3A46164}"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0542D8-32D1-4517-A281-0C84DDC3C4A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58E5B65E-FA1D-45B8-BC47-F65D73A629D0}">
      <dgm:prSet/>
      <dgm:spPr/>
      <dgm:t>
        <a:bodyPr/>
        <a:lstStyle/>
        <a:p>
          <a:r>
            <a:rPr lang="en-US"/>
            <a:t>Selected Components:</a:t>
          </a:r>
        </a:p>
      </dgm:t>
    </dgm:pt>
    <dgm:pt modelId="{65A9ED62-6714-47F4-9590-66367625F240}" type="parTrans" cxnId="{A5BE7CC0-3D22-49AD-887F-A33330C305BA}">
      <dgm:prSet/>
      <dgm:spPr/>
      <dgm:t>
        <a:bodyPr/>
        <a:lstStyle/>
        <a:p>
          <a:endParaRPr lang="en-US"/>
        </a:p>
      </dgm:t>
    </dgm:pt>
    <dgm:pt modelId="{4CAFC86A-DC82-4E99-BE44-A0CBF38F62E4}" type="sibTrans" cxnId="{A5BE7CC0-3D22-49AD-887F-A33330C305BA}">
      <dgm:prSet/>
      <dgm:spPr/>
      <dgm:t>
        <a:bodyPr/>
        <a:lstStyle/>
        <a:p>
          <a:endParaRPr lang="en-US"/>
        </a:p>
      </dgm:t>
    </dgm:pt>
    <dgm:pt modelId="{102C5FA6-DBE3-4BC4-90B9-400B22B0DAB9}">
      <dgm:prSet/>
      <dgm:spPr/>
      <dgm:t>
        <a:bodyPr/>
        <a:lstStyle/>
        <a:p>
          <a:r>
            <a:rPr lang="en-US"/>
            <a:t>Sensors:</a:t>
          </a:r>
        </a:p>
      </dgm:t>
    </dgm:pt>
    <dgm:pt modelId="{9AB51B59-4512-4CD9-A52F-22EF00D6604A}" type="parTrans" cxnId="{2877664A-29BC-4F47-BBA6-6478297EC877}">
      <dgm:prSet/>
      <dgm:spPr/>
      <dgm:t>
        <a:bodyPr/>
        <a:lstStyle/>
        <a:p>
          <a:endParaRPr lang="en-US"/>
        </a:p>
      </dgm:t>
    </dgm:pt>
    <dgm:pt modelId="{DF301FCC-BE81-4290-BDDA-405611D33B54}" type="sibTrans" cxnId="{2877664A-29BC-4F47-BBA6-6478297EC877}">
      <dgm:prSet/>
      <dgm:spPr/>
      <dgm:t>
        <a:bodyPr/>
        <a:lstStyle/>
        <a:p>
          <a:endParaRPr lang="en-US"/>
        </a:p>
      </dgm:t>
    </dgm:pt>
    <dgm:pt modelId="{E69F5627-A67A-418B-B832-6AB93873AB23}">
      <dgm:prSet/>
      <dgm:spPr/>
      <dgm:t>
        <a:bodyPr/>
        <a:lstStyle/>
        <a:p>
          <a:r>
            <a:rPr lang="en-US"/>
            <a:t>SparkFun Soil Moisture Sensor X 3 (To Be Ordered)</a:t>
          </a:r>
        </a:p>
      </dgm:t>
    </dgm:pt>
    <dgm:pt modelId="{20135B98-B2E0-425F-9FB7-E1519D15EAA0}" type="parTrans" cxnId="{664BC08B-6705-42A5-BD06-975042CA922E}">
      <dgm:prSet/>
      <dgm:spPr/>
      <dgm:t>
        <a:bodyPr/>
        <a:lstStyle/>
        <a:p>
          <a:endParaRPr lang="en-US"/>
        </a:p>
      </dgm:t>
    </dgm:pt>
    <dgm:pt modelId="{3445061E-C2A6-4B8B-86F1-4E4F37670F73}" type="sibTrans" cxnId="{664BC08B-6705-42A5-BD06-975042CA922E}">
      <dgm:prSet/>
      <dgm:spPr/>
      <dgm:t>
        <a:bodyPr/>
        <a:lstStyle/>
        <a:p>
          <a:endParaRPr lang="en-US"/>
        </a:p>
      </dgm:t>
    </dgm:pt>
    <dgm:pt modelId="{687E416A-041C-4D36-83D6-CF497DC3F012}">
      <dgm:prSet/>
      <dgm:spPr/>
      <dgm:t>
        <a:bodyPr/>
        <a:lstStyle/>
        <a:p>
          <a:r>
            <a:rPr lang="en-US"/>
            <a:t>Grove AHT20 I2C Temperature and Humidity Sensor (To Be Ordered)</a:t>
          </a:r>
        </a:p>
      </dgm:t>
    </dgm:pt>
    <dgm:pt modelId="{0F5C800F-90A6-41C6-A5F3-1B0BA3450798}" type="parTrans" cxnId="{DA374FAF-F953-4078-B90C-D75537155C10}">
      <dgm:prSet/>
      <dgm:spPr/>
      <dgm:t>
        <a:bodyPr/>
        <a:lstStyle/>
        <a:p>
          <a:endParaRPr lang="en-US"/>
        </a:p>
      </dgm:t>
    </dgm:pt>
    <dgm:pt modelId="{40E551F2-8C95-42F1-B167-EA149FB600EB}" type="sibTrans" cxnId="{DA374FAF-F953-4078-B90C-D75537155C10}">
      <dgm:prSet/>
      <dgm:spPr/>
      <dgm:t>
        <a:bodyPr/>
        <a:lstStyle/>
        <a:p>
          <a:endParaRPr lang="en-US"/>
        </a:p>
      </dgm:t>
    </dgm:pt>
    <dgm:pt modelId="{7510F179-D862-4E3E-9A1F-FD6DF29E6187}">
      <dgm:prSet/>
      <dgm:spPr/>
      <dgm:t>
        <a:bodyPr/>
        <a:lstStyle/>
        <a:p>
          <a:r>
            <a:rPr lang="en-US"/>
            <a:t>Grove TDS Sensor/Meter (To Be Ordered)</a:t>
          </a:r>
        </a:p>
      </dgm:t>
    </dgm:pt>
    <dgm:pt modelId="{EEDE6B13-EB79-4071-81E2-AD69B0973553}" type="parTrans" cxnId="{A46E4D36-32CC-43BE-AC45-19D40170F34D}">
      <dgm:prSet/>
      <dgm:spPr/>
      <dgm:t>
        <a:bodyPr/>
        <a:lstStyle/>
        <a:p>
          <a:endParaRPr lang="en-US"/>
        </a:p>
      </dgm:t>
    </dgm:pt>
    <dgm:pt modelId="{3A6A6794-C1B4-4667-BFF5-0B7DA70E68BE}" type="sibTrans" cxnId="{A46E4D36-32CC-43BE-AC45-19D40170F34D}">
      <dgm:prSet/>
      <dgm:spPr/>
      <dgm:t>
        <a:bodyPr/>
        <a:lstStyle/>
        <a:p>
          <a:endParaRPr lang="en-US"/>
        </a:p>
      </dgm:t>
    </dgm:pt>
    <dgm:pt modelId="{8DE57C76-A8B7-4309-9065-16F4096CB93E}">
      <dgm:prSet/>
      <dgm:spPr/>
      <dgm:t>
        <a:bodyPr/>
        <a:lstStyle/>
        <a:p>
          <a:r>
            <a:rPr lang="en-US"/>
            <a:t>Grove Sunlight Sensor (To Be Ordered)</a:t>
          </a:r>
        </a:p>
      </dgm:t>
    </dgm:pt>
    <dgm:pt modelId="{BB87B512-83A5-484A-BD81-C50449885187}" type="parTrans" cxnId="{1D1ECAE1-6A37-48BC-9A83-E4FC4EA5ECBD}">
      <dgm:prSet/>
      <dgm:spPr/>
      <dgm:t>
        <a:bodyPr/>
        <a:lstStyle/>
        <a:p>
          <a:endParaRPr lang="en-US"/>
        </a:p>
      </dgm:t>
    </dgm:pt>
    <dgm:pt modelId="{CD0CDA0F-3AE5-4544-B33B-B2928FFDC5C6}" type="sibTrans" cxnId="{1D1ECAE1-6A37-48BC-9A83-E4FC4EA5ECBD}">
      <dgm:prSet/>
      <dgm:spPr/>
      <dgm:t>
        <a:bodyPr/>
        <a:lstStyle/>
        <a:p>
          <a:endParaRPr lang="en-US"/>
        </a:p>
      </dgm:t>
    </dgm:pt>
    <dgm:pt modelId="{1313A68F-737C-438F-8203-C1E1F5FAA44C}">
      <dgm:prSet/>
      <dgm:spPr/>
      <dgm:t>
        <a:bodyPr/>
        <a:lstStyle/>
        <a:p>
          <a:r>
            <a:rPr lang="en-US"/>
            <a:t>240-33 Ohm 14" Marine Fuel Sending Unit (To Be Ordered)</a:t>
          </a:r>
        </a:p>
      </dgm:t>
    </dgm:pt>
    <dgm:pt modelId="{B4E80C06-8361-47C6-8C73-1211350E26C4}" type="parTrans" cxnId="{05DB34E4-95B1-4EEB-AD88-CC385F375789}">
      <dgm:prSet/>
      <dgm:spPr/>
      <dgm:t>
        <a:bodyPr/>
        <a:lstStyle/>
        <a:p>
          <a:endParaRPr lang="en-US"/>
        </a:p>
      </dgm:t>
    </dgm:pt>
    <dgm:pt modelId="{FB68DB99-E11F-4955-94F2-FB5C3C9A0D32}" type="sibTrans" cxnId="{05DB34E4-95B1-4EEB-AD88-CC385F375789}">
      <dgm:prSet/>
      <dgm:spPr/>
      <dgm:t>
        <a:bodyPr/>
        <a:lstStyle/>
        <a:p>
          <a:endParaRPr lang="en-US"/>
        </a:p>
      </dgm:t>
    </dgm:pt>
    <dgm:pt modelId="{228BD655-BFCD-493D-A3A0-CEAAEC267924}">
      <dgm:prSet/>
      <dgm:spPr/>
      <dgm:t>
        <a:bodyPr/>
        <a:lstStyle/>
        <a:p>
          <a:r>
            <a:rPr lang="en-US"/>
            <a:t>PCB Components:</a:t>
          </a:r>
        </a:p>
      </dgm:t>
    </dgm:pt>
    <dgm:pt modelId="{48036D11-CE10-4A76-9556-6CA7E8262F3E}" type="parTrans" cxnId="{E3545975-1F2A-4D13-9CD9-6D4329AA2737}">
      <dgm:prSet/>
      <dgm:spPr/>
      <dgm:t>
        <a:bodyPr/>
        <a:lstStyle/>
        <a:p>
          <a:endParaRPr lang="en-US"/>
        </a:p>
      </dgm:t>
    </dgm:pt>
    <dgm:pt modelId="{D14AA129-F800-4EFF-92DA-8A9A6F9924D2}" type="sibTrans" cxnId="{E3545975-1F2A-4D13-9CD9-6D4329AA2737}">
      <dgm:prSet/>
      <dgm:spPr/>
      <dgm:t>
        <a:bodyPr/>
        <a:lstStyle/>
        <a:p>
          <a:endParaRPr lang="en-US"/>
        </a:p>
      </dgm:t>
    </dgm:pt>
    <dgm:pt modelId="{69DA146A-791C-4989-933C-ECE7EB68460E}">
      <dgm:prSet/>
      <dgm:spPr/>
      <dgm:t>
        <a:bodyPr/>
        <a:lstStyle/>
        <a:p>
          <a:r>
            <a:rPr lang="en-US"/>
            <a:t>SN74HC238A IC Decoder/Demux Chip (To Be Ordered)</a:t>
          </a:r>
        </a:p>
      </dgm:t>
    </dgm:pt>
    <dgm:pt modelId="{1903F96B-51C8-484B-A789-B771A07846A6}" type="parTrans" cxnId="{A4ED216F-C436-4FD3-8326-626A422C2ED1}">
      <dgm:prSet/>
      <dgm:spPr/>
      <dgm:t>
        <a:bodyPr/>
        <a:lstStyle/>
        <a:p>
          <a:endParaRPr lang="en-US"/>
        </a:p>
      </dgm:t>
    </dgm:pt>
    <dgm:pt modelId="{37609EA2-9772-4185-A9ED-27C80E5F09B3}" type="sibTrans" cxnId="{A4ED216F-C436-4FD3-8326-626A422C2ED1}">
      <dgm:prSet/>
      <dgm:spPr/>
      <dgm:t>
        <a:bodyPr/>
        <a:lstStyle/>
        <a:p>
          <a:endParaRPr lang="en-US"/>
        </a:p>
      </dgm:t>
    </dgm:pt>
    <dgm:pt modelId="{3A38010D-85E4-413A-AE39-9BBD5431A5C7}">
      <dgm:prSet/>
      <dgm:spPr/>
      <dgm:t>
        <a:bodyPr/>
        <a:lstStyle/>
        <a:p>
          <a:r>
            <a:rPr lang="en-US"/>
            <a:t>100 Ohm resistor for FSU Ohmmeter (Already Owned from ECE 20007)</a:t>
          </a:r>
        </a:p>
      </dgm:t>
    </dgm:pt>
    <dgm:pt modelId="{5B96A8C6-C347-4CB4-9504-206FD53AB7C6}" type="parTrans" cxnId="{961A1EE4-05E3-4138-8A71-6E85905649AE}">
      <dgm:prSet/>
      <dgm:spPr/>
      <dgm:t>
        <a:bodyPr/>
        <a:lstStyle/>
        <a:p>
          <a:endParaRPr lang="en-US"/>
        </a:p>
      </dgm:t>
    </dgm:pt>
    <dgm:pt modelId="{D19830C4-0493-43A7-A010-6A30C50C17BB}" type="sibTrans" cxnId="{961A1EE4-05E3-4138-8A71-6E85905649AE}">
      <dgm:prSet/>
      <dgm:spPr/>
      <dgm:t>
        <a:bodyPr/>
        <a:lstStyle/>
        <a:p>
          <a:endParaRPr lang="en-US"/>
        </a:p>
      </dgm:t>
    </dgm:pt>
    <dgm:pt modelId="{E39B6D30-FC0B-46CD-9F23-5714E78A2895}" type="pres">
      <dgm:prSet presAssocID="{840542D8-32D1-4517-A281-0C84DDC3C4A4}" presName="linear" presStyleCnt="0">
        <dgm:presLayoutVars>
          <dgm:animLvl val="lvl"/>
          <dgm:resizeHandles val="exact"/>
        </dgm:presLayoutVars>
      </dgm:prSet>
      <dgm:spPr/>
    </dgm:pt>
    <dgm:pt modelId="{4CDD7AF6-E9B8-4AB5-83AD-80F8F9E8C7D2}" type="pres">
      <dgm:prSet presAssocID="{58E5B65E-FA1D-45B8-BC47-F65D73A629D0}" presName="parentText" presStyleLbl="node1" presStyleIdx="0" presStyleCnt="2">
        <dgm:presLayoutVars>
          <dgm:chMax val="0"/>
          <dgm:bulletEnabled val="1"/>
        </dgm:presLayoutVars>
      </dgm:prSet>
      <dgm:spPr/>
    </dgm:pt>
    <dgm:pt modelId="{87D4A17B-06C9-433F-B00F-979D6561E8DE}" type="pres">
      <dgm:prSet presAssocID="{58E5B65E-FA1D-45B8-BC47-F65D73A629D0}" presName="childText" presStyleLbl="revTx" presStyleIdx="0" presStyleCnt="2">
        <dgm:presLayoutVars>
          <dgm:bulletEnabled val="1"/>
        </dgm:presLayoutVars>
      </dgm:prSet>
      <dgm:spPr/>
    </dgm:pt>
    <dgm:pt modelId="{C1966707-00A4-4E6B-B3CC-FEB3DFD91E01}" type="pres">
      <dgm:prSet presAssocID="{228BD655-BFCD-493D-A3A0-CEAAEC267924}" presName="parentText" presStyleLbl="node1" presStyleIdx="1" presStyleCnt="2">
        <dgm:presLayoutVars>
          <dgm:chMax val="0"/>
          <dgm:bulletEnabled val="1"/>
        </dgm:presLayoutVars>
      </dgm:prSet>
      <dgm:spPr/>
    </dgm:pt>
    <dgm:pt modelId="{A27411AA-0398-4913-BA3C-222DC0D717E8}" type="pres">
      <dgm:prSet presAssocID="{228BD655-BFCD-493D-A3A0-CEAAEC267924}" presName="childText" presStyleLbl="revTx" presStyleIdx="1" presStyleCnt="2">
        <dgm:presLayoutVars>
          <dgm:bulletEnabled val="1"/>
        </dgm:presLayoutVars>
      </dgm:prSet>
      <dgm:spPr/>
    </dgm:pt>
  </dgm:ptLst>
  <dgm:cxnLst>
    <dgm:cxn modelId="{15A03E0B-B4AA-46EC-8F39-EF829CC1CBA6}" type="presOf" srcId="{228BD655-BFCD-493D-A3A0-CEAAEC267924}" destId="{C1966707-00A4-4E6B-B3CC-FEB3DFD91E01}" srcOrd="0" destOrd="0" presId="urn:microsoft.com/office/officeart/2005/8/layout/vList2"/>
    <dgm:cxn modelId="{A46E4D36-32CC-43BE-AC45-19D40170F34D}" srcId="{102C5FA6-DBE3-4BC4-90B9-400B22B0DAB9}" destId="{7510F179-D862-4E3E-9A1F-FD6DF29E6187}" srcOrd="2" destOrd="0" parTransId="{EEDE6B13-EB79-4071-81E2-AD69B0973553}" sibTransId="{3A6A6794-C1B4-4667-BFF5-0B7DA70E68BE}"/>
    <dgm:cxn modelId="{DDFB9937-820A-4C33-BAA8-4F0F6934C9EE}" type="presOf" srcId="{69DA146A-791C-4989-933C-ECE7EB68460E}" destId="{A27411AA-0398-4913-BA3C-222DC0D717E8}" srcOrd="0" destOrd="0" presId="urn:microsoft.com/office/officeart/2005/8/layout/vList2"/>
    <dgm:cxn modelId="{0C1EC045-F26B-4645-9BA2-CBED25601703}" type="presOf" srcId="{E69F5627-A67A-418B-B832-6AB93873AB23}" destId="{87D4A17B-06C9-433F-B00F-979D6561E8DE}" srcOrd="0" destOrd="1" presId="urn:microsoft.com/office/officeart/2005/8/layout/vList2"/>
    <dgm:cxn modelId="{2877664A-29BC-4F47-BBA6-6478297EC877}" srcId="{58E5B65E-FA1D-45B8-BC47-F65D73A629D0}" destId="{102C5FA6-DBE3-4BC4-90B9-400B22B0DAB9}" srcOrd="0" destOrd="0" parTransId="{9AB51B59-4512-4CD9-A52F-22EF00D6604A}" sibTransId="{DF301FCC-BE81-4290-BDDA-405611D33B54}"/>
    <dgm:cxn modelId="{CA3F7560-2DB0-45C2-B3F6-51926C9570F2}" type="presOf" srcId="{7510F179-D862-4E3E-9A1F-FD6DF29E6187}" destId="{87D4A17B-06C9-433F-B00F-979D6561E8DE}" srcOrd="0" destOrd="3" presId="urn:microsoft.com/office/officeart/2005/8/layout/vList2"/>
    <dgm:cxn modelId="{B018F662-856F-492B-83C8-C85088892A4B}" type="presOf" srcId="{102C5FA6-DBE3-4BC4-90B9-400B22B0DAB9}" destId="{87D4A17B-06C9-433F-B00F-979D6561E8DE}" srcOrd="0" destOrd="0" presId="urn:microsoft.com/office/officeart/2005/8/layout/vList2"/>
    <dgm:cxn modelId="{A4ED216F-C436-4FD3-8326-626A422C2ED1}" srcId="{228BD655-BFCD-493D-A3A0-CEAAEC267924}" destId="{69DA146A-791C-4989-933C-ECE7EB68460E}" srcOrd="0" destOrd="0" parTransId="{1903F96B-51C8-484B-A789-B771A07846A6}" sibTransId="{37609EA2-9772-4185-A9ED-27C80E5F09B3}"/>
    <dgm:cxn modelId="{E3545975-1F2A-4D13-9CD9-6D4329AA2737}" srcId="{840542D8-32D1-4517-A281-0C84DDC3C4A4}" destId="{228BD655-BFCD-493D-A3A0-CEAAEC267924}" srcOrd="1" destOrd="0" parTransId="{48036D11-CE10-4A76-9556-6CA7E8262F3E}" sibTransId="{D14AA129-F800-4EFF-92DA-8A9A6F9924D2}"/>
    <dgm:cxn modelId="{664BC08B-6705-42A5-BD06-975042CA922E}" srcId="{102C5FA6-DBE3-4BC4-90B9-400B22B0DAB9}" destId="{E69F5627-A67A-418B-B832-6AB93873AB23}" srcOrd="0" destOrd="0" parTransId="{20135B98-B2E0-425F-9FB7-E1519D15EAA0}" sibTransId="{3445061E-C2A6-4B8B-86F1-4E4F37670F73}"/>
    <dgm:cxn modelId="{DA374FAF-F953-4078-B90C-D75537155C10}" srcId="{102C5FA6-DBE3-4BC4-90B9-400B22B0DAB9}" destId="{687E416A-041C-4D36-83D6-CF497DC3F012}" srcOrd="1" destOrd="0" parTransId="{0F5C800F-90A6-41C6-A5F3-1B0BA3450798}" sibTransId="{40E551F2-8C95-42F1-B167-EA149FB600EB}"/>
    <dgm:cxn modelId="{02F7B8B3-377C-4FF0-9F2D-13327ABE8ACA}" type="presOf" srcId="{1313A68F-737C-438F-8203-C1E1F5FAA44C}" destId="{87D4A17B-06C9-433F-B00F-979D6561E8DE}" srcOrd="0" destOrd="5" presId="urn:microsoft.com/office/officeart/2005/8/layout/vList2"/>
    <dgm:cxn modelId="{A5BE7CC0-3D22-49AD-887F-A33330C305BA}" srcId="{840542D8-32D1-4517-A281-0C84DDC3C4A4}" destId="{58E5B65E-FA1D-45B8-BC47-F65D73A629D0}" srcOrd="0" destOrd="0" parTransId="{65A9ED62-6714-47F4-9590-66367625F240}" sibTransId="{4CAFC86A-DC82-4E99-BE44-A0CBF38F62E4}"/>
    <dgm:cxn modelId="{953F8FD0-A79F-40DF-8AB5-5962FA8A8E0A}" type="presOf" srcId="{3A38010D-85E4-413A-AE39-9BBD5431A5C7}" destId="{A27411AA-0398-4913-BA3C-222DC0D717E8}" srcOrd="0" destOrd="1" presId="urn:microsoft.com/office/officeart/2005/8/layout/vList2"/>
    <dgm:cxn modelId="{1D1ECAE1-6A37-48BC-9A83-E4FC4EA5ECBD}" srcId="{102C5FA6-DBE3-4BC4-90B9-400B22B0DAB9}" destId="{8DE57C76-A8B7-4309-9065-16F4096CB93E}" srcOrd="3" destOrd="0" parTransId="{BB87B512-83A5-484A-BD81-C50449885187}" sibTransId="{CD0CDA0F-3AE5-4544-B33B-B2928FFDC5C6}"/>
    <dgm:cxn modelId="{69EE40E3-227F-4AB3-B1D2-D78D18559BF5}" type="presOf" srcId="{58E5B65E-FA1D-45B8-BC47-F65D73A629D0}" destId="{4CDD7AF6-E9B8-4AB5-83AD-80F8F9E8C7D2}" srcOrd="0" destOrd="0" presId="urn:microsoft.com/office/officeart/2005/8/layout/vList2"/>
    <dgm:cxn modelId="{961A1EE4-05E3-4138-8A71-6E85905649AE}" srcId="{228BD655-BFCD-493D-A3A0-CEAAEC267924}" destId="{3A38010D-85E4-413A-AE39-9BBD5431A5C7}" srcOrd="1" destOrd="0" parTransId="{5B96A8C6-C347-4CB4-9504-206FD53AB7C6}" sibTransId="{D19830C4-0493-43A7-A010-6A30C50C17BB}"/>
    <dgm:cxn modelId="{05DB34E4-95B1-4EEB-AD88-CC385F375789}" srcId="{102C5FA6-DBE3-4BC4-90B9-400B22B0DAB9}" destId="{1313A68F-737C-438F-8203-C1E1F5FAA44C}" srcOrd="4" destOrd="0" parTransId="{B4E80C06-8361-47C6-8C73-1211350E26C4}" sibTransId="{FB68DB99-E11F-4955-94F2-FB5C3C9A0D32}"/>
    <dgm:cxn modelId="{D030DCED-D2EF-499E-B450-F9289A7ADC6A}" type="presOf" srcId="{8DE57C76-A8B7-4309-9065-16F4096CB93E}" destId="{87D4A17B-06C9-433F-B00F-979D6561E8DE}" srcOrd="0" destOrd="4" presId="urn:microsoft.com/office/officeart/2005/8/layout/vList2"/>
    <dgm:cxn modelId="{5A1F96EF-AB0F-4CC4-A896-267674AE4793}" type="presOf" srcId="{840542D8-32D1-4517-A281-0C84DDC3C4A4}" destId="{E39B6D30-FC0B-46CD-9F23-5714E78A2895}" srcOrd="0" destOrd="0" presId="urn:microsoft.com/office/officeart/2005/8/layout/vList2"/>
    <dgm:cxn modelId="{8F4B40F6-B85E-4959-A6D5-D64DDAF6728C}" type="presOf" srcId="{687E416A-041C-4D36-83D6-CF497DC3F012}" destId="{87D4A17B-06C9-433F-B00F-979D6561E8DE}" srcOrd="0" destOrd="2" presId="urn:microsoft.com/office/officeart/2005/8/layout/vList2"/>
    <dgm:cxn modelId="{06C3B81D-236E-48A2-8D51-958CB4B71515}" type="presParOf" srcId="{E39B6D30-FC0B-46CD-9F23-5714E78A2895}" destId="{4CDD7AF6-E9B8-4AB5-83AD-80F8F9E8C7D2}" srcOrd="0" destOrd="0" presId="urn:microsoft.com/office/officeart/2005/8/layout/vList2"/>
    <dgm:cxn modelId="{B244B252-32AC-4E90-A410-81414071275C}" type="presParOf" srcId="{E39B6D30-FC0B-46CD-9F23-5714E78A2895}" destId="{87D4A17B-06C9-433F-B00F-979D6561E8DE}" srcOrd="1" destOrd="0" presId="urn:microsoft.com/office/officeart/2005/8/layout/vList2"/>
    <dgm:cxn modelId="{7847F802-5555-417A-967E-A8A4529DE812}" type="presParOf" srcId="{E39B6D30-FC0B-46CD-9F23-5714E78A2895}" destId="{C1966707-00A4-4E6B-B3CC-FEB3DFD91E01}" srcOrd="2" destOrd="0" presId="urn:microsoft.com/office/officeart/2005/8/layout/vList2"/>
    <dgm:cxn modelId="{7C7EC01C-A7BD-4298-99B4-07D26E9B9474}" type="presParOf" srcId="{E39B6D30-FC0B-46CD-9F23-5714E78A2895}" destId="{A27411AA-0398-4913-BA3C-222DC0D717E8}" srcOrd="3"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96DEE63-AEF9-4A58-8A80-1B03435DC4F1}" type="doc">
      <dgm:prSet loTypeId="urn:microsoft.com/office/officeart/2016/7/layout/RoundedRectangleTimeline" loCatId="process" qsTypeId="urn:microsoft.com/office/officeart/2005/8/quickstyle/simple1" qsCatId="simple" csTypeId="urn:microsoft.com/office/officeart/2005/8/colors/accent1_2" csCatId="accent1" phldr="1"/>
      <dgm:spPr/>
      <dgm:t>
        <a:bodyPr/>
        <a:lstStyle/>
        <a:p>
          <a:endParaRPr lang="en-US"/>
        </a:p>
      </dgm:t>
    </dgm:pt>
    <dgm:pt modelId="{4BCFB661-E9DE-49FF-BFD9-8524C7F3C772}">
      <dgm:prSet/>
      <dgm:spPr/>
      <dgm:t>
        <a:bodyPr/>
        <a:lstStyle/>
        <a:p>
          <a:r>
            <a:rPr lang="en-US"/>
            <a:t>13 Feb. 2022</a:t>
          </a:r>
        </a:p>
      </dgm:t>
    </dgm:pt>
    <dgm:pt modelId="{DB67A126-9DA2-4ADB-8BBA-C7381A19503B}" type="parTrans" cxnId="{AA2EAFD2-D7FD-4166-B2B2-A32A85870376}">
      <dgm:prSet/>
      <dgm:spPr/>
      <dgm:t>
        <a:bodyPr/>
        <a:lstStyle/>
        <a:p>
          <a:endParaRPr lang="en-US"/>
        </a:p>
      </dgm:t>
    </dgm:pt>
    <dgm:pt modelId="{BFB4CFD4-2645-44EB-85B1-AE1EEC1251D6}" type="sibTrans" cxnId="{AA2EAFD2-D7FD-4166-B2B2-A32A85870376}">
      <dgm:prSet/>
      <dgm:spPr/>
      <dgm:t>
        <a:bodyPr/>
        <a:lstStyle/>
        <a:p>
          <a:endParaRPr lang="en-US"/>
        </a:p>
      </dgm:t>
    </dgm:pt>
    <dgm:pt modelId="{53988D83-8879-45EB-83F5-86C85B5776C7}">
      <dgm:prSet/>
      <dgm:spPr/>
      <dgm:t>
        <a:bodyPr/>
        <a:lstStyle/>
        <a:p>
          <a:r>
            <a:rPr lang="en-US"/>
            <a:t>Complete component integration into overall PCB Design.</a:t>
          </a:r>
        </a:p>
      </dgm:t>
    </dgm:pt>
    <dgm:pt modelId="{76F6D357-5D0A-48FB-8523-DA077C75D6BC}" type="parTrans" cxnId="{CD2222C2-A92D-4A27-A5B2-5941BE9155BA}">
      <dgm:prSet/>
      <dgm:spPr/>
      <dgm:t>
        <a:bodyPr/>
        <a:lstStyle/>
        <a:p>
          <a:endParaRPr lang="en-US"/>
        </a:p>
      </dgm:t>
    </dgm:pt>
    <dgm:pt modelId="{B401D170-6794-4874-9C4E-6A0B48122D0D}" type="sibTrans" cxnId="{CD2222C2-A92D-4A27-A5B2-5941BE9155BA}">
      <dgm:prSet/>
      <dgm:spPr/>
      <dgm:t>
        <a:bodyPr/>
        <a:lstStyle/>
        <a:p>
          <a:endParaRPr lang="en-US"/>
        </a:p>
      </dgm:t>
    </dgm:pt>
    <dgm:pt modelId="{50DA7F52-63B6-4EF9-89A3-A4566D69DE04}">
      <dgm:prSet/>
      <dgm:spPr/>
      <dgm:t>
        <a:bodyPr/>
        <a:lstStyle/>
        <a:p>
          <a:r>
            <a:rPr lang="en-US"/>
            <a:t>15 Feb. 2022</a:t>
          </a:r>
        </a:p>
      </dgm:t>
    </dgm:pt>
    <dgm:pt modelId="{F66A3E71-562F-4D91-95B2-5B5699FF593D}" type="parTrans" cxnId="{C633E665-8FCC-4B97-9C0E-F4DA35530819}">
      <dgm:prSet/>
      <dgm:spPr/>
      <dgm:t>
        <a:bodyPr/>
        <a:lstStyle/>
        <a:p>
          <a:endParaRPr lang="en-US"/>
        </a:p>
      </dgm:t>
    </dgm:pt>
    <dgm:pt modelId="{B8E2EFF2-28F3-46F9-B151-AE58C83E4884}" type="sibTrans" cxnId="{C633E665-8FCC-4B97-9C0E-F4DA35530819}">
      <dgm:prSet/>
      <dgm:spPr/>
      <dgm:t>
        <a:bodyPr/>
        <a:lstStyle/>
        <a:p>
          <a:endParaRPr lang="en-US"/>
        </a:p>
      </dgm:t>
    </dgm:pt>
    <dgm:pt modelId="{FFA3BA05-0FA2-40D3-AD94-FE100F89D06D}">
      <dgm:prSet/>
      <dgm:spPr/>
      <dgm:t>
        <a:bodyPr/>
        <a:lstStyle/>
        <a:p>
          <a:r>
            <a:rPr lang="en-US"/>
            <a:t>Begin I2C and ADC refamiliarization using ECE 362 course materials.</a:t>
          </a:r>
        </a:p>
      </dgm:t>
    </dgm:pt>
    <dgm:pt modelId="{3D69C12C-6240-449A-80FB-A88002309BAE}" type="parTrans" cxnId="{6C3C9C4B-43C3-46BD-A4C3-68DD7012F53B}">
      <dgm:prSet/>
      <dgm:spPr/>
      <dgm:t>
        <a:bodyPr/>
        <a:lstStyle/>
        <a:p>
          <a:endParaRPr lang="en-US"/>
        </a:p>
      </dgm:t>
    </dgm:pt>
    <dgm:pt modelId="{B6B68D1F-0CD3-44F8-8EF6-D2BF0676A65E}" type="sibTrans" cxnId="{6C3C9C4B-43C3-46BD-A4C3-68DD7012F53B}">
      <dgm:prSet/>
      <dgm:spPr/>
      <dgm:t>
        <a:bodyPr/>
        <a:lstStyle/>
        <a:p>
          <a:endParaRPr lang="en-US"/>
        </a:p>
      </dgm:t>
    </dgm:pt>
    <dgm:pt modelId="{943791A6-E131-426B-A454-23535E02FA5A}">
      <dgm:prSet/>
      <dgm:spPr/>
      <dgm:t>
        <a:bodyPr/>
        <a:lstStyle/>
        <a:p>
          <a:r>
            <a:rPr lang="en-US"/>
            <a:t>17 Feb. 2022</a:t>
          </a:r>
        </a:p>
      </dgm:t>
    </dgm:pt>
    <dgm:pt modelId="{97A856C8-03AF-4A6B-B4C4-7289B9DE3DA6}" type="parTrans" cxnId="{01A839D5-AA99-43FD-96A8-ECAD152EE376}">
      <dgm:prSet/>
      <dgm:spPr/>
      <dgm:t>
        <a:bodyPr/>
        <a:lstStyle/>
        <a:p>
          <a:endParaRPr lang="en-US"/>
        </a:p>
      </dgm:t>
    </dgm:pt>
    <dgm:pt modelId="{CE1CC468-DD4F-4812-B763-DAC2EC744177}" type="sibTrans" cxnId="{01A839D5-AA99-43FD-96A8-ECAD152EE376}">
      <dgm:prSet/>
      <dgm:spPr/>
      <dgm:t>
        <a:bodyPr/>
        <a:lstStyle/>
        <a:p>
          <a:endParaRPr lang="en-US"/>
        </a:p>
      </dgm:t>
    </dgm:pt>
    <dgm:pt modelId="{A6FC3896-074D-4B3A-A5DF-21B9B5807940}">
      <dgm:prSet/>
      <dgm:spPr/>
      <dgm:t>
        <a:bodyPr/>
        <a:lstStyle/>
        <a:p>
          <a:r>
            <a:rPr lang="en-US"/>
            <a:t>Receive component order and begin sensor testing.</a:t>
          </a:r>
        </a:p>
      </dgm:t>
    </dgm:pt>
    <dgm:pt modelId="{4D1B45FD-FE91-4C54-BD5D-81A00655E19E}" type="parTrans" cxnId="{B93C5980-73B4-4BD4-A794-A720AAAD3CC8}">
      <dgm:prSet/>
      <dgm:spPr/>
      <dgm:t>
        <a:bodyPr/>
        <a:lstStyle/>
        <a:p>
          <a:endParaRPr lang="en-US"/>
        </a:p>
      </dgm:t>
    </dgm:pt>
    <dgm:pt modelId="{E6619C2C-BFC8-4F37-8299-AEF7412AC3A2}" type="sibTrans" cxnId="{B93C5980-73B4-4BD4-A794-A720AAAD3CC8}">
      <dgm:prSet/>
      <dgm:spPr/>
      <dgm:t>
        <a:bodyPr/>
        <a:lstStyle/>
        <a:p>
          <a:endParaRPr lang="en-US"/>
        </a:p>
      </dgm:t>
    </dgm:pt>
    <dgm:pt modelId="{603E24F8-6007-475F-B163-5589E67C1A90}">
      <dgm:prSet/>
      <dgm:spPr/>
      <dgm:t>
        <a:bodyPr/>
        <a:lstStyle/>
        <a:p>
          <a:r>
            <a:rPr lang="en-US"/>
            <a:t>22 Feb. 2022</a:t>
          </a:r>
        </a:p>
      </dgm:t>
    </dgm:pt>
    <dgm:pt modelId="{203C9540-3E59-48D7-A3CF-24512FDDC097}" type="parTrans" cxnId="{0CBE9B7D-6490-4CA6-8131-FCB7C673AF98}">
      <dgm:prSet/>
      <dgm:spPr/>
      <dgm:t>
        <a:bodyPr/>
        <a:lstStyle/>
        <a:p>
          <a:endParaRPr lang="en-US"/>
        </a:p>
      </dgm:t>
    </dgm:pt>
    <dgm:pt modelId="{A00432CF-5721-46C6-88E8-6355AD73E5FE}" type="sibTrans" cxnId="{0CBE9B7D-6490-4CA6-8131-FCB7C673AF98}">
      <dgm:prSet/>
      <dgm:spPr/>
      <dgm:t>
        <a:bodyPr/>
        <a:lstStyle/>
        <a:p>
          <a:endParaRPr lang="en-US"/>
        </a:p>
      </dgm:t>
    </dgm:pt>
    <dgm:pt modelId="{4DBEFCC8-085E-4130-B4B3-78B74ADED4E1}">
      <dgm:prSet/>
      <dgm:spPr/>
      <dgm:t>
        <a:bodyPr/>
        <a:lstStyle/>
        <a:p>
          <a:r>
            <a:rPr lang="en-US"/>
            <a:t>Begin working with Mechanical Subsystem on sensor placement and mounting.</a:t>
          </a:r>
        </a:p>
      </dgm:t>
    </dgm:pt>
    <dgm:pt modelId="{75B11BE7-3079-4E1F-B02E-07E044549EC2}" type="parTrans" cxnId="{DB2A4F43-FECD-4AE6-AE08-DEE30EDF84B9}">
      <dgm:prSet/>
      <dgm:spPr/>
      <dgm:t>
        <a:bodyPr/>
        <a:lstStyle/>
        <a:p>
          <a:endParaRPr lang="en-US"/>
        </a:p>
      </dgm:t>
    </dgm:pt>
    <dgm:pt modelId="{1C456EB9-1879-4641-9E35-318C196188DB}" type="sibTrans" cxnId="{DB2A4F43-FECD-4AE6-AE08-DEE30EDF84B9}">
      <dgm:prSet/>
      <dgm:spPr/>
      <dgm:t>
        <a:bodyPr/>
        <a:lstStyle/>
        <a:p>
          <a:endParaRPr lang="en-US"/>
        </a:p>
      </dgm:t>
    </dgm:pt>
    <dgm:pt modelId="{879E31F4-C172-438F-B9B9-FAD405E8B1EC}">
      <dgm:prSet/>
      <dgm:spPr/>
      <dgm:t>
        <a:bodyPr/>
        <a:lstStyle/>
        <a:p>
          <a:r>
            <a:rPr lang="en-US"/>
            <a:t>3 Mar. 2022</a:t>
          </a:r>
        </a:p>
      </dgm:t>
    </dgm:pt>
    <dgm:pt modelId="{64937B0E-EBBF-4007-A844-DD5BE923DE2A}" type="parTrans" cxnId="{284AA9E0-0A48-469B-8EFE-94FEE0A586C8}">
      <dgm:prSet/>
      <dgm:spPr/>
      <dgm:t>
        <a:bodyPr/>
        <a:lstStyle/>
        <a:p>
          <a:endParaRPr lang="en-US"/>
        </a:p>
      </dgm:t>
    </dgm:pt>
    <dgm:pt modelId="{13F07969-E336-45F2-A6A3-87069EBF9669}" type="sibTrans" cxnId="{284AA9E0-0A48-469B-8EFE-94FEE0A586C8}">
      <dgm:prSet/>
      <dgm:spPr/>
      <dgm:t>
        <a:bodyPr/>
        <a:lstStyle/>
        <a:p>
          <a:endParaRPr lang="en-US"/>
        </a:p>
      </dgm:t>
    </dgm:pt>
    <dgm:pt modelId="{650A3458-CD49-4ED8-AC25-BB409E944BF8}">
      <dgm:prSet/>
      <dgm:spPr/>
      <dgm:t>
        <a:bodyPr/>
        <a:lstStyle/>
        <a:p>
          <a:r>
            <a:rPr lang="en-US"/>
            <a:t>Midterm Demo of overall system.</a:t>
          </a:r>
        </a:p>
      </dgm:t>
    </dgm:pt>
    <dgm:pt modelId="{8CFC5658-AEBA-43FE-AC0E-9F4D88AF9202}" type="parTrans" cxnId="{638ADE56-FEEC-4610-9C96-6F5A101EBCCF}">
      <dgm:prSet/>
      <dgm:spPr/>
      <dgm:t>
        <a:bodyPr/>
        <a:lstStyle/>
        <a:p>
          <a:endParaRPr lang="en-US"/>
        </a:p>
      </dgm:t>
    </dgm:pt>
    <dgm:pt modelId="{CCDFF401-C431-43AC-A00F-2D9386BCA57A}" type="sibTrans" cxnId="{638ADE56-FEEC-4610-9C96-6F5A101EBCCF}">
      <dgm:prSet/>
      <dgm:spPr/>
      <dgm:t>
        <a:bodyPr/>
        <a:lstStyle/>
        <a:p>
          <a:endParaRPr lang="en-US"/>
        </a:p>
      </dgm:t>
    </dgm:pt>
    <dgm:pt modelId="{0C04573C-82B9-4245-854A-DC6C0997032F}">
      <dgm:prSet/>
      <dgm:spPr/>
      <dgm:t>
        <a:bodyPr/>
        <a:lstStyle/>
        <a:p>
          <a:r>
            <a:rPr lang="en-US"/>
            <a:t>5 Mar. 2022</a:t>
          </a:r>
        </a:p>
      </dgm:t>
    </dgm:pt>
    <dgm:pt modelId="{254A7584-0899-48A3-81EE-FD27C7619099}" type="parTrans" cxnId="{437666AB-8E17-4A98-AAFB-18AA6C8CF683}">
      <dgm:prSet/>
      <dgm:spPr/>
      <dgm:t>
        <a:bodyPr/>
        <a:lstStyle/>
        <a:p>
          <a:endParaRPr lang="en-US"/>
        </a:p>
      </dgm:t>
    </dgm:pt>
    <dgm:pt modelId="{573FEC8F-AC45-456C-B317-7A7D107DF9CC}" type="sibTrans" cxnId="{437666AB-8E17-4A98-AAFB-18AA6C8CF683}">
      <dgm:prSet/>
      <dgm:spPr/>
      <dgm:t>
        <a:bodyPr/>
        <a:lstStyle/>
        <a:p>
          <a:endParaRPr lang="en-US"/>
        </a:p>
      </dgm:t>
    </dgm:pt>
    <dgm:pt modelId="{B63C3A58-562F-4EB8-8E56-7C8251E135B2}">
      <dgm:prSet/>
      <dgm:spPr/>
      <dgm:t>
        <a:bodyPr/>
        <a:lstStyle/>
        <a:p>
          <a:r>
            <a:rPr lang="en-US"/>
            <a:t>Begin processing and implementing feedback on subsystem and overall device.</a:t>
          </a:r>
        </a:p>
      </dgm:t>
    </dgm:pt>
    <dgm:pt modelId="{9B73E1C9-279C-4141-86C7-A91AC617EF5F}" type="parTrans" cxnId="{091F72BE-0C1B-488D-8419-583A97752774}">
      <dgm:prSet/>
      <dgm:spPr/>
      <dgm:t>
        <a:bodyPr/>
        <a:lstStyle/>
        <a:p>
          <a:endParaRPr lang="en-US"/>
        </a:p>
      </dgm:t>
    </dgm:pt>
    <dgm:pt modelId="{DE212EEF-011A-40F8-B780-E7760DC8BCA3}" type="sibTrans" cxnId="{091F72BE-0C1B-488D-8419-583A97752774}">
      <dgm:prSet/>
      <dgm:spPr/>
      <dgm:t>
        <a:bodyPr/>
        <a:lstStyle/>
        <a:p>
          <a:endParaRPr lang="en-US"/>
        </a:p>
      </dgm:t>
    </dgm:pt>
    <dgm:pt modelId="{DBDA2507-2F19-4C8A-B5B1-6DF9A93C2A41}" type="pres">
      <dgm:prSet presAssocID="{696DEE63-AEF9-4A58-8A80-1B03435DC4F1}" presName="Name0" presStyleCnt="0">
        <dgm:presLayoutVars>
          <dgm:chMax/>
          <dgm:chPref/>
          <dgm:animLvl val="lvl"/>
        </dgm:presLayoutVars>
      </dgm:prSet>
      <dgm:spPr/>
    </dgm:pt>
    <dgm:pt modelId="{E4698043-3715-4800-86F3-4E475EBAF6E5}" type="pres">
      <dgm:prSet presAssocID="{4BCFB661-E9DE-49FF-BFD9-8524C7F3C772}" presName="composite1" presStyleCnt="0"/>
      <dgm:spPr/>
    </dgm:pt>
    <dgm:pt modelId="{74AAFEA3-EB75-4BEE-A0DE-ACA60C3A3FBB}" type="pres">
      <dgm:prSet presAssocID="{4BCFB661-E9DE-49FF-BFD9-8524C7F3C772}" presName="parent1" presStyleLbl="alignNode1" presStyleIdx="0" presStyleCnt="6">
        <dgm:presLayoutVars>
          <dgm:chMax val="1"/>
          <dgm:chPref val="1"/>
          <dgm:bulletEnabled val="1"/>
        </dgm:presLayoutVars>
      </dgm:prSet>
      <dgm:spPr/>
    </dgm:pt>
    <dgm:pt modelId="{06669660-282E-42C1-A690-1C1CDDD7B698}" type="pres">
      <dgm:prSet presAssocID="{4BCFB661-E9DE-49FF-BFD9-8524C7F3C772}" presName="Childtext1" presStyleLbl="revTx" presStyleIdx="0" presStyleCnt="6">
        <dgm:presLayoutVars>
          <dgm:bulletEnabled val="1"/>
        </dgm:presLayoutVars>
      </dgm:prSet>
      <dgm:spPr/>
    </dgm:pt>
    <dgm:pt modelId="{1916EF83-9B5D-44FF-B57C-304C86AA43EA}" type="pres">
      <dgm:prSet presAssocID="{4BCFB661-E9DE-49FF-BFD9-8524C7F3C772}" presName="ConnectLine1" presStyleLbl="sibTrans1D1" presStyleIdx="0" presStyleCnt="6"/>
      <dgm:spPr>
        <a:noFill/>
        <a:ln w="6350" cap="flat" cmpd="sng" algn="ctr">
          <a:solidFill>
            <a:schemeClr val="accent1">
              <a:hueOff val="0"/>
              <a:satOff val="0"/>
              <a:lumOff val="0"/>
              <a:alphaOff val="0"/>
            </a:schemeClr>
          </a:solidFill>
          <a:prstDash val="dash"/>
          <a:miter lim="800000"/>
        </a:ln>
        <a:effectLst/>
      </dgm:spPr>
    </dgm:pt>
    <dgm:pt modelId="{79C6535C-2E9A-4D60-97A5-5FF92FA5E2AC}" type="pres">
      <dgm:prSet presAssocID="{4BCFB661-E9DE-49FF-BFD9-8524C7F3C772}" presName="ConnectLineEnd1" presStyleLbl="lnNode1" presStyleIdx="0" presStyleCnt="6"/>
      <dgm:spPr/>
    </dgm:pt>
    <dgm:pt modelId="{C2D218A6-589D-41E7-8698-B9D3FF0C1C97}" type="pres">
      <dgm:prSet presAssocID="{4BCFB661-E9DE-49FF-BFD9-8524C7F3C772}" presName="EmptyPane1" presStyleCnt="0"/>
      <dgm:spPr/>
    </dgm:pt>
    <dgm:pt modelId="{CC691719-18E2-4B22-AA30-5C3082F29DCB}" type="pres">
      <dgm:prSet presAssocID="{BFB4CFD4-2645-44EB-85B1-AE1EEC1251D6}" presName="spaceBetweenRectangles1" presStyleCnt="0"/>
      <dgm:spPr/>
    </dgm:pt>
    <dgm:pt modelId="{1CD93300-5805-4E48-9332-224BF53E5876}" type="pres">
      <dgm:prSet presAssocID="{50DA7F52-63B6-4EF9-89A3-A4566D69DE04}" presName="composite1" presStyleCnt="0"/>
      <dgm:spPr/>
    </dgm:pt>
    <dgm:pt modelId="{73EF49EA-62D1-442F-9D69-655754189EAA}" type="pres">
      <dgm:prSet presAssocID="{50DA7F52-63B6-4EF9-89A3-A4566D69DE04}" presName="parent1" presStyleLbl="alignNode1" presStyleIdx="1" presStyleCnt="6">
        <dgm:presLayoutVars>
          <dgm:chMax val="1"/>
          <dgm:chPref val="1"/>
          <dgm:bulletEnabled val="1"/>
        </dgm:presLayoutVars>
      </dgm:prSet>
      <dgm:spPr/>
    </dgm:pt>
    <dgm:pt modelId="{AABFB6A7-9A6F-49DA-A498-B23E3FE466E6}" type="pres">
      <dgm:prSet presAssocID="{50DA7F52-63B6-4EF9-89A3-A4566D69DE04}" presName="Childtext1" presStyleLbl="revTx" presStyleIdx="1" presStyleCnt="6">
        <dgm:presLayoutVars>
          <dgm:bulletEnabled val="1"/>
        </dgm:presLayoutVars>
      </dgm:prSet>
      <dgm:spPr/>
    </dgm:pt>
    <dgm:pt modelId="{45CBFF5A-01D4-4BC2-972B-6974D372A96C}" type="pres">
      <dgm:prSet presAssocID="{50DA7F52-63B6-4EF9-89A3-A4566D69DE04}" presName="ConnectLine1" presStyleLbl="sibTrans1D1" presStyleIdx="1" presStyleCnt="6"/>
      <dgm:spPr>
        <a:noFill/>
        <a:ln w="6350" cap="flat" cmpd="sng" algn="ctr">
          <a:solidFill>
            <a:schemeClr val="accent1">
              <a:hueOff val="0"/>
              <a:satOff val="0"/>
              <a:lumOff val="0"/>
              <a:alphaOff val="0"/>
            </a:schemeClr>
          </a:solidFill>
          <a:prstDash val="dash"/>
          <a:miter lim="800000"/>
        </a:ln>
        <a:effectLst/>
      </dgm:spPr>
    </dgm:pt>
    <dgm:pt modelId="{4DC4D477-6C8A-4169-80EE-43D809C8DB7E}" type="pres">
      <dgm:prSet presAssocID="{50DA7F52-63B6-4EF9-89A3-A4566D69DE04}" presName="ConnectLineEnd1" presStyleLbl="lnNode1" presStyleIdx="1" presStyleCnt="6"/>
      <dgm:spPr/>
    </dgm:pt>
    <dgm:pt modelId="{072A3D81-01C3-4A0F-BE65-6C015B2C473E}" type="pres">
      <dgm:prSet presAssocID="{50DA7F52-63B6-4EF9-89A3-A4566D69DE04}" presName="EmptyPane1" presStyleCnt="0"/>
      <dgm:spPr/>
    </dgm:pt>
    <dgm:pt modelId="{5B5386A1-564B-4ECA-AF4C-C0226945974E}" type="pres">
      <dgm:prSet presAssocID="{B8E2EFF2-28F3-46F9-B151-AE58C83E4884}" presName="spaceBetweenRectangles1" presStyleCnt="0"/>
      <dgm:spPr/>
    </dgm:pt>
    <dgm:pt modelId="{37501430-13D4-4F0E-B37E-0EBD194E7E3A}" type="pres">
      <dgm:prSet presAssocID="{943791A6-E131-426B-A454-23535E02FA5A}" presName="composite1" presStyleCnt="0"/>
      <dgm:spPr/>
    </dgm:pt>
    <dgm:pt modelId="{7829D4B7-CD8A-4E69-8C07-8F0CC1FCF714}" type="pres">
      <dgm:prSet presAssocID="{943791A6-E131-426B-A454-23535E02FA5A}" presName="parent1" presStyleLbl="alignNode1" presStyleIdx="2" presStyleCnt="6">
        <dgm:presLayoutVars>
          <dgm:chMax val="1"/>
          <dgm:chPref val="1"/>
          <dgm:bulletEnabled val="1"/>
        </dgm:presLayoutVars>
      </dgm:prSet>
      <dgm:spPr/>
    </dgm:pt>
    <dgm:pt modelId="{7A86A0DA-AC32-4F7A-87C3-8A81F0DB1DC9}" type="pres">
      <dgm:prSet presAssocID="{943791A6-E131-426B-A454-23535E02FA5A}" presName="Childtext1" presStyleLbl="revTx" presStyleIdx="2" presStyleCnt="6">
        <dgm:presLayoutVars>
          <dgm:bulletEnabled val="1"/>
        </dgm:presLayoutVars>
      </dgm:prSet>
      <dgm:spPr/>
    </dgm:pt>
    <dgm:pt modelId="{685F7F06-D537-4413-B61D-9D3B10802DDF}" type="pres">
      <dgm:prSet presAssocID="{943791A6-E131-426B-A454-23535E02FA5A}" presName="ConnectLine1" presStyleLbl="sibTrans1D1" presStyleIdx="2" presStyleCnt="6"/>
      <dgm:spPr>
        <a:noFill/>
        <a:ln w="6350" cap="flat" cmpd="sng" algn="ctr">
          <a:solidFill>
            <a:schemeClr val="accent1">
              <a:hueOff val="0"/>
              <a:satOff val="0"/>
              <a:lumOff val="0"/>
              <a:alphaOff val="0"/>
            </a:schemeClr>
          </a:solidFill>
          <a:prstDash val="dash"/>
          <a:miter lim="800000"/>
        </a:ln>
        <a:effectLst/>
      </dgm:spPr>
    </dgm:pt>
    <dgm:pt modelId="{457FFB44-6122-403D-8AF9-87B6691E94BA}" type="pres">
      <dgm:prSet presAssocID="{943791A6-E131-426B-A454-23535E02FA5A}" presName="ConnectLineEnd1" presStyleLbl="lnNode1" presStyleIdx="2" presStyleCnt="6"/>
      <dgm:spPr/>
    </dgm:pt>
    <dgm:pt modelId="{D6150EFE-B8D7-44D9-B254-C5BEA06FA617}" type="pres">
      <dgm:prSet presAssocID="{943791A6-E131-426B-A454-23535E02FA5A}" presName="EmptyPane1" presStyleCnt="0"/>
      <dgm:spPr/>
    </dgm:pt>
    <dgm:pt modelId="{DE6B9F5B-C9DC-4E9F-A4B5-0B237AC3EACA}" type="pres">
      <dgm:prSet presAssocID="{CE1CC468-DD4F-4812-B763-DAC2EC744177}" presName="spaceBetweenRectangles1" presStyleCnt="0"/>
      <dgm:spPr/>
    </dgm:pt>
    <dgm:pt modelId="{3E12EE94-EC25-4AFF-B195-B8AC4088B7DF}" type="pres">
      <dgm:prSet presAssocID="{603E24F8-6007-475F-B163-5589E67C1A90}" presName="composite1" presStyleCnt="0"/>
      <dgm:spPr/>
    </dgm:pt>
    <dgm:pt modelId="{ABB308DD-CC7F-48F4-B77F-9E47A5EABFE2}" type="pres">
      <dgm:prSet presAssocID="{603E24F8-6007-475F-B163-5589E67C1A90}" presName="parent1" presStyleLbl="alignNode1" presStyleIdx="3" presStyleCnt="6">
        <dgm:presLayoutVars>
          <dgm:chMax val="1"/>
          <dgm:chPref val="1"/>
          <dgm:bulletEnabled val="1"/>
        </dgm:presLayoutVars>
      </dgm:prSet>
      <dgm:spPr/>
    </dgm:pt>
    <dgm:pt modelId="{4D0F39E7-FE88-4498-A41C-15D127A09E23}" type="pres">
      <dgm:prSet presAssocID="{603E24F8-6007-475F-B163-5589E67C1A90}" presName="Childtext1" presStyleLbl="revTx" presStyleIdx="3" presStyleCnt="6">
        <dgm:presLayoutVars>
          <dgm:bulletEnabled val="1"/>
        </dgm:presLayoutVars>
      </dgm:prSet>
      <dgm:spPr/>
    </dgm:pt>
    <dgm:pt modelId="{B6A35812-13D7-4E01-A6F6-060F171B479C}" type="pres">
      <dgm:prSet presAssocID="{603E24F8-6007-475F-B163-5589E67C1A90}" presName="ConnectLine1" presStyleLbl="sibTrans1D1" presStyleIdx="3" presStyleCnt="6"/>
      <dgm:spPr>
        <a:noFill/>
        <a:ln w="6350" cap="flat" cmpd="sng" algn="ctr">
          <a:solidFill>
            <a:schemeClr val="accent1">
              <a:hueOff val="0"/>
              <a:satOff val="0"/>
              <a:lumOff val="0"/>
              <a:alphaOff val="0"/>
            </a:schemeClr>
          </a:solidFill>
          <a:prstDash val="dash"/>
          <a:miter lim="800000"/>
        </a:ln>
        <a:effectLst/>
      </dgm:spPr>
    </dgm:pt>
    <dgm:pt modelId="{2A364906-D5DB-43E6-86C4-53170BBB6F7A}" type="pres">
      <dgm:prSet presAssocID="{603E24F8-6007-475F-B163-5589E67C1A90}" presName="ConnectLineEnd1" presStyleLbl="lnNode1" presStyleIdx="3" presStyleCnt="6"/>
      <dgm:spPr/>
    </dgm:pt>
    <dgm:pt modelId="{19C54CAE-D788-4CC2-A786-FC408F977C59}" type="pres">
      <dgm:prSet presAssocID="{603E24F8-6007-475F-B163-5589E67C1A90}" presName="EmptyPane1" presStyleCnt="0"/>
      <dgm:spPr/>
    </dgm:pt>
    <dgm:pt modelId="{55792644-C2A8-43B8-A18E-5CD715CA14EC}" type="pres">
      <dgm:prSet presAssocID="{A00432CF-5721-46C6-88E8-6355AD73E5FE}" presName="spaceBetweenRectangles1" presStyleCnt="0"/>
      <dgm:spPr/>
    </dgm:pt>
    <dgm:pt modelId="{5AA10DDB-3CE3-41E7-8644-FA56DBD40386}" type="pres">
      <dgm:prSet presAssocID="{879E31F4-C172-438F-B9B9-FAD405E8B1EC}" presName="composite1" presStyleCnt="0"/>
      <dgm:spPr/>
    </dgm:pt>
    <dgm:pt modelId="{5547EAED-8BE3-46D6-B549-BB8CFDEFA0E0}" type="pres">
      <dgm:prSet presAssocID="{879E31F4-C172-438F-B9B9-FAD405E8B1EC}" presName="parent1" presStyleLbl="alignNode1" presStyleIdx="4" presStyleCnt="6">
        <dgm:presLayoutVars>
          <dgm:chMax val="1"/>
          <dgm:chPref val="1"/>
          <dgm:bulletEnabled val="1"/>
        </dgm:presLayoutVars>
      </dgm:prSet>
      <dgm:spPr/>
    </dgm:pt>
    <dgm:pt modelId="{716928F7-729A-41B7-B513-D8031F41D59D}" type="pres">
      <dgm:prSet presAssocID="{879E31F4-C172-438F-B9B9-FAD405E8B1EC}" presName="Childtext1" presStyleLbl="revTx" presStyleIdx="4" presStyleCnt="6">
        <dgm:presLayoutVars>
          <dgm:bulletEnabled val="1"/>
        </dgm:presLayoutVars>
      </dgm:prSet>
      <dgm:spPr/>
    </dgm:pt>
    <dgm:pt modelId="{9597919B-37CD-4EC6-A47D-76005392A3CA}" type="pres">
      <dgm:prSet presAssocID="{879E31F4-C172-438F-B9B9-FAD405E8B1EC}" presName="ConnectLine1" presStyleLbl="sibTrans1D1" presStyleIdx="4" presStyleCnt="6"/>
      <dgm:spPr>
        <a:noFill/>
        <a:ln w="6350" cap="flat" cmpd="sng" algn="ctr">
          <a:solidFill>
            <a:schemeClr val="accent1">
              <a:hueOff val="0"/>
              <a:satOff val="0"/>
              <a:lumOff val="0"/>
              <a:alphaOff val="0"/>
            </a:schemeClr>
          </a:solidFill>
          <a:prstDash val="dash"/>
          <a:miter lim="800000"/>
        </a:ln>
        <a:effectLst/>
      </dgm:spPr>
    </dgm:pt>
    <dgm:pt modelId="{74653055-3303-469D-95D2-A4EEF624E621}" type="pres">
      <dgm:prSet presAssocID="{879E31F4-C172-438F-B9B9-FAD405E8B1EC}" presName="ConnectLineEnd1" presStyleLbl="lnNode1" presStyleIdx="4" presStyleCnt="6"/>
      <dgm:spPr/>
    </dgm:pt>
    <dgm:pt modelId="{84610B16-3572-459F-8BE7-992F006FA208}" type="pres">
      <dgm:prSet presAssocID="{879E31F4-C172-438F-B9B9-FAD405E8B1EC}" presName="EmptyPane1" presStyleCnt="0"/>
      <dgm:spPr/>
    </dgm:pt>
    <dgm:pt modelId="{4097A691-95BC-4998-8FF1-D4163A4F4BC0}" type="pres">
      <dgm:prSet presAssocID="{13F07969-E336-45F2-A6A3-87069EBF9669}" presName="spaceBetweenRectangles1" presStyleCnt="0"/>
      <dgm:spPr/>
    </dgm:pt>
    <dgm:pt modelId="{02567641-7F4C-4F64-BA1B-EA1D6C52892A}" type="pres">
      <dgm:prSet presAssocID="{0C04573C-82B9-4245-854A-DC6C0997032F}" presName="composite1" presStyleCnt="0"/>
      <dgm:spPr/>
    </dgm:pt>
    <dgm:pt modelId="{2590B96B-9F9D-4E18-953F-A3A833D1D1B3}" type="pres">
      <dgm:prSet presAssocID="{0C04573C-82B9-4245-854A-DC6C0997032F}" presName="parent1" presStyleLbl="alignNode1" presStyleIdx="5" presStyleCnt="6">
        <dgm:presLayoutVars>
          <dgm:chMax val="1"/>
          <dgm:chPref val="1"/>
          <dgm:bulletEnabled val="1"/>
        </dgm:presLayoutVars>
      </dgm:prSet>
      <dgm:spPr/>
    </dgm:pt>
    <dgm:pt modelId="{E1663554-3C79-445C-8A73-A72E80863045}" type="pres">
      <dgm:prSet presAssocID="{0C04573C-82B9-4245-854A-DC6C0997032F}" presName="Childtext1" presStyleLbl="revTx" presStyleIdx="5" presStyleCnt="6">
        <dgm:presLayoutVars>
          <dgm:bulletEnabled val="1"/>
        </dgm:presLayoutVars>
      </dgm:prSet>
      <dgm:spPr/>
    </dgm:pt>
    <dgm:pt modelId="{31AA7929-055A-4FE1-BD68-65C17CAD9F6D}" type="pres">
      <dgm:prSet presAssocID="{0C04573C-82B9-4245-854A-DC6C0997032F}" presName="ConnectLine1" presStyleLbl="sibTrans1D1" presStyleIdx="5" presStyleCnt="6"/>
      <dgm:spPr>
        <a:noFill/>
        <a:ln w="6350" cap="flat" cmpd="sng" algn="ctr">
          <a:solidFill>
            <a:schemeClr val="accent1">
              <a:hueOff val="0"/>
              <a:satOff val="0"/>
              <a:lumOff val="0"/>
              <a:alphaOff val="0"/>
            </a:schemeClr>
          </a:solidFill>
          <a:prstDash val="dash"/>
          <a:miter lim="800000"/>
        </a:ln>
        <a:effectLst/>
      </dgm:spPr>
    </dgm:pt>
    <dgm:pt modelId="{9FDEB88A-B2CA-4EC6-ADE5-5CAA731A0B08}" type="pres">
      <dgm:prSet presAssocID="{0C04573C-82B9-4245-854A-DC6C0997032F}" presName="ConnectLineEnd1" presStyleLbl="lnNode1" presStyleIdx="5" presStyleCnt="6"/>
      <dgm:spPr/>
    </dgm:pt>
    <dgm:pt modelId="{FB20721E-EA61-4CC0-BB88-AD649238397B}" type="pres">
      <dgm:prSet presAssocID="{0C04573C-82B9-4245-854A-DC6C0997032F}" presName="EmptyPane1" presStyleCnt="0"/>
      <dgm:spPr/>
    </dgm:pt>
  </dgm:ptLst>
  <dgm:cxnLst>
    <dgm:cxn modelId="{EEDC8303-C98F-4C4F-B96D-8359ADE15142}" type="presOf" srcId="{4DBEFCC8-085E-4130-B4B3-78B74ADED4E1}" destId="{4D0F39E7-FE88-4498-A41C-15D127A09E23}" srcOrd="0" destOrd="0" presId="urn:microsoft.com/office/officeart/2016/7/layout/RoundedRectangleTimeline"/>
    <dgm:cxn modelId="{2EFFCB06-7AEF-43D0-B401-6F94242CF0CE}" type="presOf" srcId="{603E24F8-6007-475F-B163-5589E67C1A90}" destId="{ABB308DD-CC7F-48F4-B77F-9E47A5EABFE2}" srcOrd="0" destOrd="0" presId="urn:microsoft.com/office/officeart/2016/7/layout/RoundedRectangleTimeline"/>
    <dgm:cxn modelId="{C0DACA1C-A0C9-4D82-93EF-CE567F9503BD}" type="presOf" srcId="{53988D83-8879-45EB-83F5-86C85B5776C7}" destId="{06669660-282E-42C1-A690-1C1CDDD7B698}" srcOrd="0" destOrd="0" presId="urn:microsoft.com/office/officeart/2016/7/layout/RoundedRectangleTimeline"/>
    <dgm:cxn modelId="{DB2A4F43-FECD-4AE6-AE08-DEE30EDF84B9}" srcId="{603E24F8-6007-475F-B163-5589E67C1A90}" destId="{4DBEFCC8-085E-4130-B4B3-78B74ADED4E1}" srcOrd="0" destOrd="0" parTransId="{75B11BE7-3079-4E1F-B02E-07E044549EC2}" sibTransId="{1C456EB9-1879-4641-9E35-318C196188DB}"/>
    <dgm:cxn modelId="{66F69F44-C11D-49A2-8D87-BFAAC3922667}" type="presOf" srcId="{A6FC3896-074D-4B3A-A5DF-21B9B5807940}" destId="{7A86A0DA-AC32-4F7A-87C3-8A81F0DB1DC9}" srcOrd="0" destOrd="0" presId="urn:microsoft.com/office/officeart/2016/7/layout/RoundedRectangleTimeline"/>
    <dgm:cxn modelId="{6C3C9C4B-43C3-46BD-A4C3-68DD7012F53B}" srcId="{50DA7F52-63B6-4EF9-89A3-A4566D69DE04}" destId="{FFA3BA05-0FA2-40D3-AD94-FE100F89D06D}" srcOrd="0" destOrd="0" parTransId="{3D69C12C-6240-449A-80FB-A88002309BAE}" sibTransId="{B6B68D1F-0CD3-44F8-8EF6-D2BF0676A65E}"/>
    <dgm:cxn modelId="{E21A7252-B5CF-4A34-8ABA-8FCC5AF0BCAC}" type="presOf" srcId="{FFA3BA05-0FA2-40D3-AD94-FE100F89D06D}" destId="{AABFB6A7-9A6F-49DA-A498-B23E3FE466E6}" srcOrd="0" destOrd="0" presId="urn:microsoft.com/office/officeart/2016/7/layout/RoundedRectangleTimeline"/>
    <dgm:cxn modelId="{638ADE56-FEEC-4610-9C96-6F5A101EBCCF}" srcId="{879E31F4-C172-438F-B9B9-FAD405E8B1EC}" destId="{650A3458-CD49-4ED8-AC25-BB409E944BF8}" srcOrd="0" destOrd="0" parTransId="{8CFC5658-AEBA-43FE-AC0E-9F4D88AF9202}" sibTransId="{CCDFF401-C431-43AC-A00F-2D9386BCA57A}"/>
    <dgm:cxn modelId="{C633E665-8FCC-4B97-9C0E-F4DA35530819}" srcId="{696DEE63-AEF9-4A58-8A80-1B03435DC4F1}" destId="{50DA7F52-63B6-4EF9-89A3-A4566D69DE04}" srcOrd="1" destOrd="0" parTransId="{F66A3E71-562F-4D91-95B2-5B5699FF593D}" sibTransId="{B8E2EFF2-28F3-46F9-B151-AE58C83E4884}"/>
    <dgm:cxn modelId="{E458B069-B99F-44B6-9CCF-E16CB31C7A88}" type="presOf" srcId="{650A3458-CD49-4ED8-AC25-BB409E944BF8}" destId="{716928F7-729A-41B7-B513-D8031F41D59D}" srcOrd="0" destOrd="0" presId="urn:microsoft.com/office/officeart/2016/7/layout/RoundedRectangleTimeline"/>
    <dgm:cxn modelId="{E662FD78-4370-4085-921A-21AFEB86EB71}" type="presOf" srcId="{4BCFB661-E9DE-49FF-BFD9-8524C7F3C772}" destId="{74AAFEA3-EB75-4BEE-A0DE-ACA60C3A3FBB}" srcOrd="0" destOrd="0" presId="urn:microsoft.com/office/officeart/2016/7/layout/RoundedRectangleTimeline"/>
    <dgm:cxn modelId="{0CBE9B7D-6490-4CA6-8131-FCB7C673AF98}" srcId="{696DEE63-AEF9-4A58-8A80-1B03435DC4F1}" destId="{603E24F8-6007-475F-B163-5589E67C1A90}" srcOrd="3" destOrd="0" parTransId="{203C9540-3E59-48D7-A3CF-24512FDDC097}" sibTransId="{A00432CF-5721-46C6-88E8-6355AD73E5FE}"/>
    <dgm:cxn modelId="{B93C5980-73B4-4BD4-A794-A720AAAD3CC8}" srcId="{943791A6-E131-426B-A454-23535E02FA5A}" destId="{A6FC3896-074D-4B3A-A5DF-21B9B5807940}" srcOrd="0" destOrd="0" parTransId="{4D1B45FD-FE91-4C54-BD5D-81A00655E19E}" sibTransId="{E6619C2C-BFC8-4F37-8299-AEF7412AC3A2}"/>
    <dgm:cxn modelId="{007F1383-6FFC-4ABB-ADA6-3545D2CACCA5}" type="presOf" srcId="{696DEE63-AEF9-4A58-8A80-1B03435DC4F1}" destId="{DBDA2507-2F19-4C8A-B5B1-6DF9A93C2A41}" srcOrd="0" destOrd="0" presId="urn:microsoft.com/office/officeart/2016/7/layout/RoundedRectangleTimeline"/>
    <dgm:cxn modelId="{BED8A18B-970B-445A-88C0-97B01F46B0D8}" type="presOf" srcId="{943791A6-E131-426B-A454-23535E02FA5A}" destId="{7829D4B7-CD8A-4E69-8C07-8F0CC1FCF714}" srcOrd="0" destOrd="0" presId="urn:microsoft.com/office/officeart/2016/7/layout/RoundedRectangleTimeline"/>
    <dgm:cxn modelId="{437666AB-8E17-4A98-AAFB-18AA6C8CF683}" srcId="{696DEE63-AEF9-4A58-8A80-1B03435DC4F1}" destId="{0C04573C-82B9-4245-854A-DC6C0997032F}" srcOrd="5" destOrd="0" parTransId="{254A7584-0899-48A3-81EE-FD27C7619099}" sibTransId="{573FEC8F-AC45-456C-B317-7A7D107DF9CC}"/>
    <dgm:cxn modelId="{CFD836B3-3A99-4780-992E-40E1EBAAA9F1}" type="presOf" srcId="{879E31F4-C172-438F-B9B9-FAD405E8B1EC}" destId="{5547EAED-8BE3-46D6-B549-BB8CFDEFA0E0}" srcOrd="0" destOrd="0" presId="urn:microsoft.com/office/officeart/2016/7/layout/RoundedRectangleTimeline"/>
    <dgm:cxn modelId="{D785CFB5-CC80-429B-8978-5D43770F1330}" type="presOf" srcId="{0C04573C-82B9-4245-854A-DC6C0997032F}" destId="{2590B96B-9F9D-4E18-953F-A3A833D1D1B3}" srcOrd="0" destOrd="0" presId="urn:microsoft.com/office/officeart/2016/7/layout/RoundedRectangleTimeline"/>
    <dgm:cxn modelId="{091F72BE-0C1B-488D-8419-583A97752774}" srcId="{0C04573C-82B9-4245-854A-DC6C0997032F}" destId="{B63C3A58-562F-4EB8-8E56-7C8251E135B2}" srcOrd="0" destOrd="0" parTransId="{9B73E1C9-279C-4141-86C7-A91AC617EF5F}" sibTransId="{DE212EEF-011A-40F8-B780-E7760DC8BCA3}"/>
    <dgm:cxn modelId="{CD2222C2-A92D-4A27-A5B2-5941BE9155BA}" srcId="{4BCFB661-E9DE-49FF-BFD9-8524C7F3C772}" destId="{53988D83-8879-45EB-83F5-86C85B5776C7}" srcOrd="0" destOrd="0" parTransId="{76F6D357-5D0A-48FB-8523-DA077C75D6BC}" sibTransId="{B401D170-6794-4874-9C4E-6A0B48122D0D}"/>
    <dgm:cxn modelId="{AA2EAFD2-D7FD-4166-B2B2-A32A85870376}" srcId="{696DEE63-AEF9-4A58-8A80-1B03435DC4F1}" destId="{4BCFB661-E9DE-49FF-BFD9-8524C7F3C772}" srcOrd="0" destOrd="0" parTransId="{DB67A126-9DA2-4ADB-8BBA-C7381A19503B}" sibTransId="{BFB4CFD4-2645-44EB-85B1-AE1EEC1251D6}"/>
    <dgm:cxn modelId="{01A839D5-AA99-43FD-96A8-ECAD152EE376}" srcId="{696DEE63-AEF9-4A58-8A80-1B03435DC4F1}" destId="{943791A6-E131-426B-A454-23535E02FA5A}" srcOrd="2" destOrd="0" parTransId="{97A856C8-03AF-4A6B-B4C4-7289B9DE3DA6}" sibTransId="{CE1CC468-DD4F-4812-B763-DAC2EC744177}"/>
    <dgm:cxn modelId="{284AA9E0-0A48-469B-8EFE-94FEE0A586C8}" srcId="{696DEE63-AEF9-4A58-8A80-1B03435DC4F1}" destId="{879E31F4-C172-438F-B9B9-FAD405E8B1EC}" srcOrd="4" destOrd="0" parTransId="{64937B0E-EBBF-4007-A844-DD5BE923DE2A}" sibTransId="{13F07969-E336-45F2-A6A3-87069EBF9669}"/>
    <dgm:cxn modelId="{BF8165EC-BE9A-4A2B-A152-2080985295A9}" type="presOf" srcId="{50DA7F52-63B6-4EF9-89A3-A4566D69DE04}" destId="{73EF49EA-62D1-442F-9D69-655754189EAA}" srcOrd="0" destOrd="0" presId="urn:microsoft.com/office/officeart/2016/7/layout/RoundedRectangleTimeline"/>
    <dgm:cxn modelId="{B2CA74EC-FAB5-40F9-913F-26020A36E747}" type="presOf" srcId="{B63C3A58-562F-4EB8-8E56-7C8251E135B2}" destId="{E1663554-3C79-445C-8A73-A72E80863045}" srcOrd="0" destOrd="0" presId="urn:microsoft.com/office/officeart/2016/7/layout/RoundedRectangleTimeline"/>
    <dgm:cxn modelId="{00EDCF7D-EE97-40FC-9AB8-BA952E1502A2}" type="presParOf" srcId="{DBDA2507-2F19-4C8A-B5B1-6DF9A93C2A41}" destId="{E4698043-3715-4800-86F3-4E475EBAF6E5}" srcOrd="0" destOrd="0" presId="urn:microsoft.com/office/officeart/2016/7/layout/RoundedRectangleTimeline"/>
    <dgm:cxn modelId="{374C373C-C37E-4F1E-A5AA-4212C7AEBC16}" type="presParOf" srcId="{E4698043-3715-4800-86F3-4E475EBAF6E5}" destId="{74AAFEA3-EB75-4BEE-A0DE-ACA60C3A3FBB}" srcOrd="0" destOrd="0" presId="urn:microsoft.com/office/officeart/2016/7/layout/RoundedRectangleTimeline"/>
    <dgm:cxn modelId="{AD9FA5A2-C6B2-4AFA-A052-42033D760E9B}" type="presParOf" srcId="{E4698043-3715-4800-86F3-4E475EBAF6E5}" destId="{06669660-282E-42C1-A690-1C1CDDD7B698}" srcOrd="1" destOrd="0" presId="urn:microsoft.com/office/officeart/2016/7/layout/RoundedRectangleTimeline"/>
    <dgm:cxn modelId="{091FA1B3-AC72-4C9A-A323-A7885860F538}" type="presParOf" srcId="{E4698043-3715-4800-86F3-4E475EBAF6E5}" destId="{1916EF83-9B5D-44FF-B57C-304C86AA43EA}" srcOrd="2" destOrd="0" presId="urn:microsoft.com/office/officeart/2016/7/layout/RoundedRectangleTimeline"/>
    <dgm:cxn modelId="{0A41D904-BEE0-48EE-ADB5-FC8892DB03D6}" type="presParOf" srcId="{E4698043-3715-4800-86F3-4E475EBAF6E5}" destId="{79C6535C-2E9A-4D60-97A5-5FF92FA5E2AC}" srcOrd="3" destOrd="0" presId="urn:microsoft.com/office/officeart/2016/7/layout/RoundedRectangleTimeline"/>
    <dgm:cxn modelId="{8F03A0EA-900D-4EA4-943F-7178E3D613CD}" type="presParOf" srcId="{E4698043-3715-4800-86F3-4E475EBAF6E5}" destId="{C2D218A6-589D-41E7-8698-B9D3FF0C1C97}" srcOrd="4" destOrd="0" presId="urn:microsoft.com/office/officeart/2016/7/layout/RoundedRectangleTimeline"/>
    <dgm:cxn modelId="{53AD6273-4F97-4F8F-A731-9A419A7FC658}" type="presParOf" srcId="{DBDA2507-2F19-4C8A-B5B1-6DF9A93C2A41}" destId="{CC691719-18E2-4B22-AA30-5C3082F29DCB}" srcOrd="1" destOrd="0" presId="urn:microsoft.com/office/officeart/2016/7/layout/RoundedRectangleTimeline"/>
    <dgm:cxn modelId="{B8E1AD43-000D-476E-AEC4-544B543CDD6A}" type="presParOf" srcId="{DBDA2507-2F19-4C8A-B5B1-6DF9A93C2A41}" destId="{1CD93300-5805-4E48-9332-224BF53E5876}" srcOrd="2" destOrd="0" presId="urn:microsoft.com/office/officeart/2016/7/layout/RoundedRectangleTimeline"/>
    <dgm:cxn modelId="{C20D1460-2F28-47D1-9F0D-C9441B0146DF}" type="presParOf" srcId="{1CD93300-5805-4E48-9332-224BF53E5876}" destId="{73EF49EA-62D1-442F-9D69-655754189EAA}" srcOrd="0" destOrd="0" presId="urn:microsoft.com/office/officeart/2016/7/layout/RoundedRectangleTimeline"/>
    <dgm:cxn modelId="{7E03A6B3-D470-48F0-8456-BF02E092BC2C}" type="presParOf" srcId="{1CD93300-5805-4E48-9332-224BF53E5876}" destId="{AABFB6A7-9A6F-49DA-A498-B23E3FE466E6}" srcOrd="1" destOrd="0" presId="urn:microsoft.com/office/officeart/2016/7/layout/RoundedRectangleTimeline"/>
    <dgm:cxn modelId="{21D427E1-842F-45B4-A5E5-F51B2EDAF8D1}" type="presParOf" srcId="{1CD93300-5805-4E48-9332-224BF53E5876}" destId="{45CBFF5A-01D4-4BC2-972B-6974D372A96C}" srcOrd="2" destOrd="0" presId="urn:microsoft.com/office/officeart/2016/7/layout/RoundedRectangleTimeline"/>
    <dgm:cxn modelId="{167D3386-24F5-4B39-9946-5427C2B9169D}" type="presParOf" srcId="{1CD93300-5805-4E48-9332-224BF53E5876}" destId="{4DC4D477-6C8A-4169-80EE-43D809C8DB7E}" srcOrd="3" destOrd="0" presId="urn:microsoft.com/office/officeart/2016/7/layout/RoundedRectangleTimeline"/>
    <dgm:cxn modelId="{588346A4-7333-439D-B338-3386EC407307}" type="presParOf" srcId="{1CD93300-5805-4E48-9332-224BF53E5876}" destId="{072A3D81-01C3-4A0F-BE65-6C015B2C473E}" srcOrd="4" destOrd="0" presId="urn:microsoft.com/office/officeart/2016/7/layout/RoundedRectangleTimeline"/>
    <dgm:cxn modelId="{FC1A038F-F90E-46C6-8F73-E77DC25AE849}" type="presParOf" srcId="{DBDA2507-2F19-4C8A-B5B1-6DF9A93C2A41}" destId="{5B5386A1-564B-4ECA-AF4C-C0226945974E}" srcOrd="3" destOrd="0" presId="urn:microsoft.com/office/officeart/2016/7/layout/RoundedRectangleTimeline"/>
    <dgm:cxn modelId="{E34D05DF-914A-413E-9DBE-F32C509D64D6}" type="presParOf" srcId="{DBDA2507-2F19-4C8A-B5B1-6DF9A93C2A41}" destId="{37501430-13D4-4F0E-B37E-0EBD194E7E3A}" srcOrd="4" destOrd="0" presId="urn:microsoft.com/office/officeart/2016/7/layout/RoundedRectangleTimeline"/>
    <dgm:cxn modelId="{9D513DC5-6778-4F0D-9D27-3F08F6F76090}" type="presParOf" srcId="{37501430-13D4-4F0E-B37E-0EBD194E7E3A}" destId="{7829D4B7-CD8A-4E69-8C07-8F0CC1FCF714}" srcOrd="0" destOrd="0" presId="urn:microsoft.com/office/officeart/2016/7/layout/RoundedRectangleTimeline"/>
    <dgm:cxn modelId="{E361A8EC-9262-4280-BF36-1916F8171319}" type="presParOf" srcId="{37501430-13D4-4F0E-B37E-0EBD194E7E3A}" destId="{7A86A0DA-AC32-4F7A-87C3-8A81F0DB1DC9}" srcOrd="1" destOrd="0" presId="urn:microsoft.com/office/officeart/2016/7/layout/RoundedRectangleTimeline"/>
    <dgm:cxn modelId="{759995E8-B6B7-48A8-AC5C-48E441B16A9C}" type="presParOf" srcId="{37501430-13D4-4F0E-B37E-0EBD194E7E3A}" destId="{685F7F06-D537-4413-B61D-9D3B10802DDF}" srcOrd="2" destOrd="0" presId="urn:microsoft.com/office/officeart/2016/7/layout/RoundedRectangleTimeline"/>
    <dgm:cxn modelId="{2E1830DB-8CF5-4DFB-BE9E-B52A797CED25}" type="presParOf" srcId="{37501430-13D4-4F0E-B37E-0EBD194E7E3A}" destId="{457FFB44-6122-403D-8AF9-87B6691E94BA}" srcOrd="3" destOrd="0" presId="urn:microsoft.com/office/officeart/2016/7/layout/RoundedRectangleTimeline"/>
    <dgm:cxn modelId="{CA746EA7-25A6-45A4-80D9-A46305BFE05A}" type="presParOf" srcId="{37501430-13D4-4F0E-B37E-0EBD194E7E3A}" destId="{D6150EFE-B8D7-44D9-B254-C5BEA06FA617}" srcOrd="4" destOrd="0" presId="urn:microsoft.com/office/officeart/2016/7/layout/RoundedRectangleTimeline"/>
    <dgm:cxn modelId="{C30B04A7-0832-4D1B-9778-E3BBCC242A59}" type="presParOf" srcId="{DBDA2507-2F19-4C8A-B5B1-6DF9A93C2A41}" destId="{DE6B9F5B-C9DC-4E9F-A4B5-0B237AC3EACA}" srcOrd="5" destOrd="0" presId="urn:microsoft.com/office/officeart/2016/7/layout/RoundedRectangleTimeline"/>
    <dgm:cxn modelId="{B31203DE-E61E-4A2A-A226-55357116EA3F}" type="presParOf" srcId="{DBDA2507-2F19-4C8A-B5B1-6DF9A93C2A41}" destId="{3E12EE94-EC25-4AFF-B195-B8AC4088B7DF}" srcOrd="6" destOrd="0" presId="urn:microsoft.com/office/officeart/2016/7/layout/RoundedRectangleTimeline"/>
    <dgm:cxn modelId="{3C3DC96D-8713-47E5-A35A-44B3EE550189}" type="presParOf" srcId="{3E12EE94-EC25-4AFF-B195-B8AC4088B7DF}" destId="{ABB308DD-CC7F-48F4-B77F-9E47A5EABFE2}" srcOrd="0" destOrd="0" presId="urn:microsoft.com/office/officeart/2016/7/layout/RoundedRectangleTimeline"/>
    <dgm:cxn modelId="{5CAC2262-8B77-4F6B-90A3-4CB4F7AD7BFE}" type="presParOf" srcId="{3E12EE94-EC25-4AFF-B195-B8AC4088B7DF}" destId="{4D0F39E7-FE88-4498-A41C-15D127A09E23}" srcOrd="1" destOrd="0" presId="urn:microsoft.com/office/officeart/2016/7/layout/RoundedRectangleTimeline"/>
    <dgm:cxn modelId="{7FC513F7-2D89-4B51-A186-4E18867E405C}" type="presParOf" srcId="{3E12EE94-EC25-4AFF-B195-B8AC4088B7DF}" destId="{B6A35812-13D7-4E01-A6F6-060F171B479C}" srcOrd="2" destOrd="0" presId="urn:microsoft.com/office/officeart/2016/7/layout/RoundedRectangleTimeline"/>
    <dgm:cxn modelId="{8CE90A83-2273-41A5-A65F-1D755922C160}" type="presParOf" srcId="{3E12EE94-EC25-4AFF-B195-B8AC4088B7DF}" destId="{2A364906-D5DB-43E6-86C4-53170BBB6F7A}" srcOrd="3" destOrd="0" presId="urn:microsoft.com/office/officeart/2016/7/layout/RoundedRectangleTimeline"/>
    <dgm:cxn modelId="{345C1EC2-7A96-434D-928B-7FAA208AB16A}" type="presParOf" srcId="{3E12EE94-EC25-4AFF-B195-B8AC4088B7DF}" destId="{19C54CAE-D788-4CC2-A786-FC408F977C59}" srcOrd="4" destOrd="0" presId="urn:microsoft.com/office/officeart/2016/7/layout/RoundedRectangleTimeline"/>
    <dgm:cxn modelId="{422F55DD-F32D-4DE4-8704-4AEC94935B92}" type="presParOf" srcId="{DBDA2507-2F19-4C8A-B5B1-6DF9A93C2A41}" destId="{55792644-C2A8-43B8-A18E-5CD715CA14EC}" srcOrd="7" destOrd="0" presId="urn:microsoft.com/office/officeart/2016/7/layout/RoundedRectangleTimeline"/>
    <dgm:cxn modelId="{A28E1F8B-1043-4FB4-90B5-4798D3E99D7C}" type="presParOf" srcId="{DBDA2507-2F19-4C8A-B5B1-6DF9A93C2A41}" destId="{5AA10DDB-3CE3-41E7-8644-FA56DBD40386}" srcOrd="8" destOrd="0" presId="urn:microsoft.com/office/officeart/2016/7/layout/RoundedRectangleTimeline"/>
    <dgm:cxn modelId="{254EFEAB-1093-4E3D-97C8-853891E7B5E0}" type="presParOf" srcId="{5AA10DDB-3CE3-41E7-8644-FA56DBD40386}" destId="{5547EAED-8BE3-46D6-B549-BB8CFDEFA0E0}" srcOrd="0" destOrd="0" presId="urn:microsoft.com/office/officeart/2016/7/layout/RoundedRectangleTimeline"/>
    <dgm:cxn modelId="{9864A79D-5D79-4202-92A0-37208C0ADB02}" type="presParOf" srcId="{5AA10DDB-3CE3-41E7-8644-FA56DBD40386}" destId="{716928F7-729A-41B7-B513-D8031F41D59D}" srcOrd="1" destOrd="0" presId="urn:microsoft.com/office/officeart/2016/7/layout/RoundedRectangleTimeline"/>
    <dgm:cxn modelId="{DFFA79B2-DA73-45C1-AC52-AF6521153BAC}" type="presParOf" srcId="{5AA10DDB-3CE3-41E7-8644-FA56DBD40386}" destId="{9597919B-37CD-4EC6-A47D-76005392A3CA}" srcOrd="2" destOrd="0" presId="urn:microsoft.com/office/officeart/2016/7/layout/RoundedRectangleTimeline"/>
    <dgm:cxn modelId="{84AD0708-2109-4E86-88C1-E69903FD720D}" type="presParOf" srcId="{5AA10DDB-3CE3-41E7-8644-FA56DBD40386}" destId="{74653055-3303-469D-95D2-A4EEF624E621}" srcOrd="3" destOrd="0" presId="urn:microsoft.com/office/officeart/2016/7/layout/RoundedRectangleTimeline"/>
    <dgm:cxn modelId="{919EAAB5-08D9-48BB-9CF1-06F9E93C5B60}" type="presParOf" srcId="{5AA10DDB-3CE3-41E7-8644-FA56DBD40386}" destId="{84610B16-3572-459F-8BE7-992F006FA208}" srcOrd="4" destOrd="0" presId="urn:microsoft.com/office/officeart/2016/7/layout/RoundedRectangleTimeline"/>
    <dgm:cxn modelId="{1ADC6A3D-39E4-4E01-BF14-4F36AD343EEC}" type="presParOf" srcId="{DBDA2507-2F19-4C8A-B5B1-6DF9A93C2A41}" destId="{4097A691-95BC-4998-8FF1-D4163A4F4BC0}" srcOrd="9" destOrd="0" presId="urn:microsoft.com/office/officeart/2016/7/layout/RoundedRectangleTimeline"/>
    <dgm:cxn modelId="{591F8BF8-FB2E-4236-8CFB-40362E229C25}" type="presParOf" srcId="{DBDA2507-2F19-4C8A-B5B1-6DF9A93C2A41}" destId="{02567641-7F4C-4F64-BA1B-EA1D6C52892A}" srcOrd="10" destOrd="0" presId="urn:microsoft.com/office/officeart/2016/7/layout/RoundedRectangleTimeline"/>
    <dgm:cxn modelId="{C710A537-E424-49BD-8DAD-DBD3DD76DF7E}" type="presParOf" srcId="{02567641-7F4C-4F64-BA1B-EA1D6C52892A}" destId="{2590B96B-9F9D-4E18-953F-A3A833D1D1B3}" srcOrd="0" destOrd="0" presId="urn:microsoft.com/office/officeart/2016/7/layout/RoundedRectangleTimeline"/>
    <dgm:cxn modelId="{F7F029FE-ECA6-4D98-A796-ED6F25BA1372}" type="presParOf" srcId="{02567641-7F4C-4F64-BA1B-EA1D6C52892A}" destId="{E1663554-3C79-445C-8A73-A72E80863045}" srcOrd="1" destOrd="0" presId="urn:microsoft.com/office/officeart/2016/7/layout/RoundedRectangleTimeline"/>
    <dgm:cxn modelId="{BD0C9B98-1F4B-4B28-9CD8-DBBC349F468D}" type="presParOf" srcId="{02567641-7F4C-4F64-BA1B-EA1D6C52892A}" destId="{31AA7929-055A-4FE1-BD68-65C17CAD9F6D}" srcOrd="2" destOrd="0" presId="urn:microsoft.com/office/officeart/2016/7/layout/RoundedRectangleTimeline"/>
    <dgm:cxn modelId="{07DA70D8-D858-40DB-B5E5-406701AFFA69}" type="presParOf" srcId="{02567641-7F4C-4F64-BA1B-EA1D6C52892A}" destId="{9FDEB88A-B2CA-4EC6-ADE5-5CAA731A0B08}" srcOrd="3" destOrd="0" presId="urn:microsoft.com/office/officeart/2016/7/layout/RoundedRectangleTimeline"/>
    <dgm:cxn modelId="{F557AB24-78E2-4FA0-9D32-C3BA5E28B538}" type="presParOf" srcId="{02567641-7F4C-4F64-BA1B-EA1D6C52892A}" destId="{FB20721E-EA61-4CC0-BB88-AD649238397B}"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41646E9-8676-4753-8853-0E1F40879799}" type="doc">
      <dgm:prSet loTypeId="urn:microsoft.com/office/officeart/2005/8/layout/hList1" loCatId="list" qsTypeId="urn:microsoft.com/office/officeart/2005/8/quickstyle/simple1" qsCatId="simple" csTypeId="urn:microsoft.com/office/officeart/2005/8/colors/colorful1" csCatId="colorful"/>
      <dgm:spPr/>
      <dgm:t>
        <a:bodyPr/>
        <a:lstStyle/>
        <a:p>
          <a:endParaRPr lang="en-US"/>
        </a:p>
      </dgm:t>
    </dgm:pt>
    <dgm:pt modelId="{F1A68D1A-FF28-430C-A301-0B67E57240EA}">
      <dgm:prSet/>
      <dgm:spPr/>
      <dgm:t>
        <a:bodyPr/>
        <a:lstStyle/>
        <a:p>
          <a:r>
            <a:rPr lang="en-US"/>
            <a:t>15 Feb. 2022</a:t>
          </a:r>
        </a:p>
      </dgm:t>
    </dgm:pt>
    <dgm:pt modelId="{45960C43-DCC4-4FFC-9071-2EE728C50C5E}" type="parTrans" cxnId="{8680D480-8D03-4297-A150-9D51CABA8976}">
      <dgm:prSet/>
      <dgm:spPr/>
      <dgm:t>
        <a:bodyPr/>
        <a:lstStyle/>
        <a:p>
          <a:endParaRPr lang="en-US"/>
        </a:p>
      </dgm:t>
    </dgm:pt>
    <dgm:pt modelId="{6D74618B-49D2-49C3-929F-574DC040FB2F}" type="sibTrans" cxnId="{8680D480-8D03-4297-A150-9D51CABA8976}">
      <dgm:prSet/>
      <dgm:spPr/>
      <dgm:t>
        <a:bodyPr/>
        <a:lstStyle/>
        <a:p>
          <a:endParaRPr lang="en-US"/>
        </a:p>
      </dgm:t>
    </dgm:pt>
    <dgm:pt modelId="{3D8F12BB-5A29-4653-817D-05CEA74082A8}">
      <dgm:prSet/>
      <dgm:spPr/>
      <dgm:t>
        <a:bodyPr/>
        <a:lstStyle/>
        <a:p>
          <a:r>
            <a:rPr lang="en-US"/>
            <a:t>Construct a working model of Web interface, that can let User login and add Plant Preference.</a:t>
          </a:r>
        </a:p>
      </dgm:t>
    </dgm:pt>
    <dgm:pt modelId="{51598ECD-E5BF-4485-8206-D9A09E0EAB41}" type="parTrans" cxnId="{BB8847E0-1C3D-4EAB-AACC-02F2556F467A}">
      <dgm:prSet/>
      <dgm:spPr/>
      <dgm:t>
        <a:bodyPr/>
        <a:lstStyle/>
        <a:p>
          <a:endParaRPr lang="en-US"/>
        </a:p>
      </dgm:t>
    </dgm:pt>
    <dgm:pt modelId="{4595C834-E361-47FE-9A43-01FF78311D24}" type="sibTrans" cxnId="{BB8847E0-1C3D-4EAB-AACC-02F2556F467A}">
      <dgm:prSet/>
      <dgm:spPr/>
      <dgm:t>
        <a:bodyPr/>
        <a:lstStyle/>
        <a:p>
          <a:endParaRPr lang="en-US"/>
        </a:p>
      </dgm:t>
    </dgm:pt>
    <dgm:pt modelId="{42F83144-2FEF-47B4-B86A-C94B5392F7A7}">
      <dgm:prSet/>
      <dgm:spPr/>
      <dgm:t>
        <a:bodyPr/>
        <a:lstStyle/>
        <a:p>
          <a:r>
            <a:rPr lang="en-US"/>
            <a:t>17 Feb. 2022</a:t>
          </a:r>
        </a:p>
      </dgm:t>
    </dgm:pt>
    <dgm:pt modelId="{089770FD-64AC-4DF4-90AB-23C855163635}" type="parTrans" cxnId="{279D4E61-F794-4DC5-B12B-88AF61FF9521}">
      <dgm:prSet/>
      <dgm:spPr/>
      <dgm:t>
        <a:bodyPr/>
        <a:lstStyle/>
        <a:p>
          <a:endParaRPr lang="en-US"/>
        </a:p>
      </dgm:t>
    </dgm:pt>
    <dgm:pt modelId="{81747324-4DD4-452C-B8C3-F9D87E4B7F49}" type="sibTrans" cxnId="{279D4E61-F794-4DC5-B12B-88AF61FF9521}">
      <dgm:prSet/>
      <dgm:spPr/>
      <dgm:t>
        <a:bodyPr/>
        <a:lstStyle/>
        <a:p>
          <a:endParaRPr lang="en-US"/>
        </a:p>
      </dgm:t>
    </dgm:pt>
    <dgm:pt modelId="{D9C2D3FE-6463-447C-9E0B-FDC4532840EE}">
      <dgm:prSet/>
      <dgm:spPr/>
      <dgm:t>
        <a:bodyPr/>
        <a:lstStyle/>
        <a:p>
          <a:r>
            <a:rPr lang="en-US"/>
            <a:t>Complete UART refamiliarization using ECE 362 course material and research into TCP/IP Stack. Start working on importing user data to microcontroller.</a:t>
          </a:r>
        </a:p>
      </dgm:t>
    </dgm:pt>
    <dgm:pt modelId="{A5108BC9-A998-4408-B676-3856486DBDFB}" type="parTrans" cxnId="{316FCCDD-5846-4754-9DAE-7ED3AE9E5757}">
      <dgm:prSet/>
      <dgm:spPr/>
      <dgm:t>
        <a:bodyPr/>
        <a:lstStyle/>
        <a:p>
          <a:endParaRPr lang="en-US"/>
        </a:p>
      </dgm:t>
    </dgm:pt>
    <dgm:pt modelId="{CE459401-83CF-407A-B474-31A0B82F3E15}" type="sibTrans" cxnId="{316FCCDD-5846-4754-9DAE-7ED3AE9E5757}">
      <dgm:prSet/>
      <dgm:spPr/>
      <dgm:t>
        <a:bodyPr/>
        <a:lstStyle/>
        <a:p>
          <a:endParaRPr lang="en-US"/>
        </a:p>
      </dgm:t>
    </dgm:pt>
    <dgm:pt modelId="{E094895B-908C-43F8-BD9D-F22E91AD365D}">
      <dgm:prSet/>
      <dgm:spPr/>
      <dgm:t>
        <a:bodyPr/>
        <a:lstStyle/>
        <a:p>
          <a:r>
            <a:rPr lang="en-US"/>
            <a:t>22 Feb. 2022</a:t>
          </a:r>
        </a:p>
      </dgm:t>
    </dgm:pt>
    <dgm:pt modelId="{9B88EC51-65BE-4297-A9D1-2C0DFF3B2C64}" type="parTrans" cxnId="{C84C5387-3763-4D09-B9F7-267738781BB5}">
      <dgm:prSet/>
      <dgm:spPr/>
      <dgm:t>
        <a:bodyPr/>
        <a:lstStyle/>
        <a:p>
          <a:endParaRPr lang="en-US"/>
        </a:p>
      </dgm:t>
    </dgm:pt>
    <dgm:pt modelId="{9993554D-DFB1-47D9-AD91-A93DFFA20212}" type="sibTrans" cxnId="{C84C5387-3763-4D09-B9F7-267738781BB5}">
      <dgm:prSet/>
      <dgm:spPr/>
      <dgm:t>
        <a:bodyPr/>
        <a:lstStyle/>
        <a:p>
          <a:endParaRPr lang="en-US"/>
        </a:p>
      </dgm:t>
    </dgm:pt>
    <dgm:pt modelId="{AF1B12C9-F9DD-4A2E-B422-AF3FF70716AE}">
      <dgm:prSet/>
      <dgm:spPr/>
      <dgm:t>
        <a:bodyPr/>
        <a:lstStyle/>
        <a:p>
          <a:r>
            <a:rPr lang="en-US"/>
            <a:t>Receive component order and begin GSM Device (SIM 800C).</a:t>
          </a:r>
        </a:p>
      </dgm:t>
    </dgm:pt>
    <dgm:pt modelId="{C92711B1-06D3-4539-AE4D-A550C11A272B}" type="parTrans" cxnId="{EF42B233-83A0-426F-A502-9ADD6537B3DF}">
      <dgm:prSet/>
      <dgm:spPr/>
      <dgm:t>
        <a:bodyPr/>
        <a:lstStyle/>
        <a:p>
          <a:endParaRPr lang="en-US"/>
        </a:p>
      </dgm:t>
    </dgm:pt>
    <dgm:pt modelId="{2615CE60-CD1E-4B93-AA27-5EA09DC8B9BB}" type="sibTrans" cxnId="{EF42B233-83A0-426F-A502-9ADD6537B3DF}">
      <dgm:prSet/>
      <dgm:spPr/>
      <dgm:t>
        <a:bodyPr/>
        <a:lstStyle/>
        <a:p>
          <a:endParaRPr lang="en-US"/>
        </a:p>
      </dgm:t>
    </dgm:pt>
    <dgm:pt modelId="{79F6E737-6134-433B-9370-BEF6D84CE006}">
      <dgm:prSet/>
      <dgm:spPr/>
      <dgm:t>
        <a:bodyPr/>
        <a:lstStyle/>
        <a:p>
          <a:r>
            <a:rPr lang="en-US"/>
            <a:t>24 March. 2022</a:t>
          </a:r>
        </a:p>
      </dgm:t>
    </dgm:pt>
    <dgm:pt modelId="{570B586D-CC8D-49F6-8C26-845EF2862462}" type="parTrans" cxnId="{53893051-BB96-493E-BEB8-FF77B1509F6E}">
      <dgm:prSet/>
      <dgm:spPr/>
      <dgm:t>
        <a:bodyPr/>
        <a:lstStyle/>
        <a:p>
          <a:endParaRPr lang="en-US"/>
        </a:p>
      </dgm:t>
    </dgm:pt>
    <dgm:pt modelId="{F01F824E-5D9D-4FA2-86FF-B8500EDC733E}" type="sibTrans" cxnId="{53893051-BB96-493E-BEB8-FF77B1509F6E}">
      <dgm:prSet/>
      <dgm:spPr/>
      <dgm:t>
        <a:bodyPr/>
        <a:lstStyle/>
        <a:p>
          <a:endParaRPr lang="en-US"/>
        </a:p>
      </dgm:t>
    </dgm:pt>
    <dgm:pt modelId="{526B85BF-2C0E-4E3B-B731-C30C9C36F328}">
      <dgm:prSet/>
      <dgm:spPr/>
      <dgm:t>
        <a:bodyPr/>
        <a:lstStyle/>
        <a:p>
          <a:r>
            <a:rPr lang="en-US"/>
            <a:t>Establish a communication channel between, user and "Green Box".</a:t>
          </a:r>
        </a:p>
      </dgm:t>
    </dgm:pt>
    <dgm:pt modelId="{3605C583-E0AF-4D58-B552-7DA9A222C0BF}" type="parTrans" cxnId="{8D7724E7-AAB1-4FF5-B5DD-A10F93CD833C}">
      <dgm:prSet/>
      <dgm:spPr/>
      <dgm:t>
        <a:bodyPr/>
        <a:lstStyle/>
        <a:p>
          <a:endParaRPr lang="en-US"/>
        </a:p>
      </dgm:t>
    </dgm:pt>
    <dgm:pt modelId="{66FF4264-9856-4924-9C7A-B7F80B5D647A}" type="sibTrans" cxnId="{8D7724E7-AAB1-4FF5-B5DD-A10F93CD833C}">
      <dgm:prSet/>
      <dgm:spPr/>
      <dgm:t>
        <a:bodyPr/>
        <a:lstStyle/>
        <a:p>
          <a:endParaRPr lang="en-US"/>
        </a:p>
      </dgm:t>
    </dgm:pt>
    <dgm:pt modelId="{BB02268E-F71A-4B20-9CBE-6FA5740F23C6}">
      <dgm:prSet/>
      <dgm:spPr/>
      <dgm:t>
        <a:bodyPr/>
        <a:lstStyle/>
        <a:p>
          <a:r>
            <a:rPr lang="en-US"/>
            <a:t>1st March . 2022</a:t>
          </a:r>
        </a:p>
      </dgm:t>
    </dgm:pt>
    <dgm:pt modelId="{BF04B765-4F5E-4949-9F20-14050CED9373}" type="parTrans" cxnId="{1C017E2D-AF9E-47F7-990B-3335F538D660}">
      <dgm:prSet/>
      <dgm:spPr/>
      <dgm:t>
        <a:bodyPr/>
        <a:lstStyle/>
        <a:p>
          <a:endParaRPr lang="en-US"/>
        </a:p>
      </dgm:t>
    </dgm:pt>
    <dgm:pt modelId="{E36933E8-EE26-43A4-9BFD-FD0723CC6A0B}" type="sibTrans" cxnId="{1C017E2D-AF9E-47F7-990B-3335F538D660}">
      <dgm:prSet/>
      <dgm:spPr/>
      <dgm:t>
        <a:bodyPr/>
        <a:lstStyle/>
        <a:p>
          <a:endParaRPr lang="en-US"/>
        </a:p>
      </dgm:t>
    </dgm:pt>
    <dgm:pt modelId="{F3B438DD-5931-4A1E-8D00-73ED947E6A4D}">
      <dgm:prSet/>
      <dgm:spPr/>
      <dgm:t>
        <a:bodyPr/>
        <a:lstStyle/>
        <a:p>
          <a:r>
            <a:rPr lang="en-US"/>
            <a:t>Testing overall subsystem.</a:t>
          </a:r>
        </a:p>
      </dgm:t>
    </dgm:pt>
    <dgm:pt modelId="{1DF81C07-6ECA-434E-83E6-B7937FFE5DB4}" type="parTrans" cxnId="{55CFDA05-865C-4FF7-B4E2-1D3DC042451D}">
      <dgm:prSet/>
      <dgm:spPr/>
      <dgm:t>
        <a:bodyPr/>
        <a:lstStyle/>
        <a:p>
          <a:endParaRPr lang="en-US"/>
        </a:p>
      </dgm:t>
    </dgm:pt>
    <dgm:pt modelId="{C7C08C81-AB7E-4717-883D-812B03CEB060}" type="sibTrans" cxnId="{55CFDA05-865C-4FF7-B4E2-1D3DC042451D}">
      <dgm:prSet/>
      <dgm:spPr/>
      <dgm:t>
        <a:bodyPr/>
        <a:lstStyle/>
        <a:p>
          <a:endParaRPr lang="en-US"/>
        </a:p>
      </dgm:t>
    </dgm:pt>
    <dgm:pt modelId="{F2F4EB90-6B0E-4043-ABCD-0F1ABC906CEA}">
      <dgm:prSet/>
      <dgm:spPr/>
      <dgm:t>
        <a:bodyPr/>
        <a:lstStyle/>
        <a:p>
          <a:r>
            <a:rPr lang="en-US"/>
            <a:t>3 Mar. 2022</a:t>
          </a:r>
        </a:p>
      </dgm:t>
    </dgm:pt>
    <dgm:pt modelId="{1B50A883-C2AD-45E0-A73D-DF9A43F4A362}" type="parTrans" cxnId="{A18C63FF-04B6-4F37-91F8-5681CBFEAEBB}">
      <dgm:prSet/>
      <dgm:spPr/>
      <dgm:t>
        <a:bodyPr/>
        <a:lstStyle/>
        <a:p>
          <a:endParaRPr lang="en-US"/>
        </a:p>
      </dgm:t>
    </dgm:pt>
    <dgm:pt modelId="{A6DFFD9A-C9E8-4CAB-81C3-6FE672138ABF}" type="sibTrans" cxnId="{A18C63FF-04B6-4F37-91F8-5681CBFEAEBB}">
      <dgm:prSet/>
      <dgm:spPr/>
      <dgm:t>
        <a:bodyPr/>
        <a:lstStyle/>
        <a:p>
          <a:endParaRPr lang="en-US"/>
        </a:p>
      </dgm:t>
    </dgm:pt>
    <dgm:pt modelId="{0A0DA879-1494-4CA9-BBFF-128521C36CFA}">
      <dgm:prSet/>
      <dgm:spPr/>
      <dgm:t>
        <a:bodyPr/>
        <a:lstStyle/>
        <a:p>
          <a:r>
            <a:rPr lang="en-US"/>
            <a:t>Midterm Demo of overall system.</a:t>
          </a:r>
        </a:p>
      </dgm:t>
    </dgm:pt>
    <dgm:pt modelId="{E095D658-01F5-4E9A-B3CA-B0314887B85C}" type="parTrans" cxnId="{1F225FE6-62B1-475B-B24F-CACE70B4575A}">
      <dgm:prSet/>
      <dgm:spPr/>
      <dgm:t>
        <a:bodyPr/>
        <a:lstStyle/>
        <a:p>
          <a:endParaRPr lang="en-US"/>
        </a:p>
      </dgm:t>
    </dgm:pt>
    <dgm:pt modelId="{3A5F6764-F4C4-4252-9CA2-18500D58F32C}" type="sibTrans" cxnId="{1F225FE6-62B1-475B-B24F-CACE70B4575A}">
      <dgm:prSet/>
      <dgm:spPr/>
      <dgm:t>
        <a:bodyPr/>
        <a:lstStyle/>
        <a:p>
          <a:endParaRPr lang="en-US"/>
        </a:p>
      </dgm:t>
    </dgm:pt>
    <dgm:pt modelId="{164E6E12-A06A-485E-88A8-2C724B7999EA}">
      <dgm:prSet/>
      <dgm:spPr/>
      <dgm:t>
        <a:bodyPr/>
        <a:lstStyle/>
        <a:p>
          <a:r>
            <a:rPr lang="en-US"/>
            <a:t>5 Mar. 2022</a:t>
          </a:r>
        </a:p>
      </dgm:t>
    </dgm:pt>
    <dgm:pt modelId="{8253F443-C096-4ADA-9F29-D2B16DF638C2}" type="parTrans" cxnId="{35A7D4BE-F0FC-4091-92B4-1860551C3A48}">
      <dgm:prSet/>
      <dgm:spPr/>
      <dgm:t>
        <a:bodyPr/>
        <a:lstStyle/>
        <a:p>
          <a:endParaRPr lang="en-US"/>
        </a:p>
      </dgm:t>
    </dgm:pt>
    <dgm:pt modelId="{0ED15F88-3D4B-4D8E-8D46-EFE77890B55E}" type="sibTrans" cxnId="{35A7D4BE-F0FC-4091-92B4-1860551C3A48}">
      <dgm:prSet/>
      <dgm:spPr/>
      <dgm:t>
        <a:bodyPr/>
        <a:lstStyle/>
        <a:p>
          <a:endParaRPr lang="en-US"/>
        </a:p>
      </dgm:t>
    </dgm:pt>
    <dgm:pt modelId="{F663561B-4B2C-459F-A452-CB120EB33423}">
      <dgm:prSet/>
      <dgm:spPr/>
      <dgm:t>
        <a:bodyPr/>
        <a:lstStyle/>
        <a:p>
          <a:r>
            <a:rPr lang="en-US"/>
            <a:t>Begin processing and implementing feedback on subsystem and overall device.</a:t>
          </a:r>
        </a:p>
      </dgm:t>
    </dgm:pt>
    <dgm:pt modelId="{94C780AC-73E6-4D43-B02B-277C755837F5}" type="parTrans" cxnId="{83792A1C-2288-40E8-84EA-FB7D1A1DDD4E}">
      <dgm:prSet/>
      <dgm:spPr/>
      <dgm:t>
        <a:bodyPr/>
        <a:lstStyle/>
        <a:p>
          <a:endParaRPr lang="en-US"/>
        </a:p>
      </dgm:t>
    </dgm:pt>
    <dgm:pt modelId="{43FE9F4C-AC4C-4EE0-85AD-00A7EA4DCD7E}" type="sibTrans" cxnId="{83792A1C-2288-40E8-84EA-FB7D1A1DDD4E}">
      <dgm:prSet/>
      <dgm:spPr/>
      <dgm:t>
        <a:bodyPr/>
        <a:lstStyle/>
        <a:p>
          <a:endParaRPr lang="en-US"/>
        </a:p>
      </dgm:t>
    </dgm:pt>
    <dgm:pt modelId="{ECA80849-73C8-4F04-87BE-3BE05A95B53A}" type="pres">
      <dgm:prSet presAssocID="{B41646E9-8676-4753-8853-0E1F40879799}" presName="Name0" presStyleCnt="0">
        <dgm:presLayoutVars>
          <dgm:dir/>
          <dgm:animLvl val="lvl"/>
          <dgm:resizeHandles val="exact"/>
        </dgm:presLayoutVars>
      </dgm:prSet>
      <dgm:spPr/>
    </dgm:pt>
    <dgm:pt modelId="{0F58ECF6-E8C3-447E-8B8E-91ED24998C91}" type="pres">
      <dgm:prSet presAssocID="{F1A68D1A-FF28-430C-A301-0B67E57240EA}" presName="composite" presStyleCnt="0"/>
      <dgm:spPr/>
    </dgm:pt>
    <dgm:pt modelId="{FD4134D9-B928-4063-A5FE-B558E5D3A4AA}" type="pres">
      <dgm:prSet presAssocID="{F1A68D1A-FF28-430C-A301-0B67E57240EA}" presName="parTx" presStyleLbl="alignNode1" presStyleIdx="0" presStyleCnt="7">
        <dgm:presLayoutVars>
          <dgm:chMax val="0"/>
          <dgm:chPref val="0"/>
          <dgm:bulletEnabled val="1"/>
        </dgm:presLayoutVars>
      </dgm:prSet>
      <dgm:spPr/>
    </dgm:pt>
    <dgm:pt modelId="{0D693F38-41DD-44DA-8BF1-31E7C9903FD9}" type="pres">
      <dgm:prSet presAssocID="{F1A68D1A-FF28-430C-A301-0B67E57240EA}" presName="desTx" presStyleLbl="alignAccFollowNode1" presStyleIdx="0" presStyleCnt="7">
        <dgm:presLayoutVars>
          <dgm:bulletEnabled val="1"/>
        </dgm:presLayoutVars>
      </dgm:prSet>
      <dgm:spPr/>
    </dgm:pt>
    <dgm:pt modelId="{245E3CB1-3574-4525-B1C2-F4EB5182E397}" type="pres">
      <dgm:prSet presAssocID="{6D74618B-49D2-49C3-929F-574DC040FB2F}" presName="space" presStyleCnt="0"/>
      <dgm:spPr/>
    </dgm:pt>
    <dgm:pt modelId="{9C60D694-ADEF-4147-9CEC-430CE1738AF2}" type="pres">
      <dgm:prSet presAssocID="{42F83144-2FEF-47B4-B86A-C94B5392F7A7}" presName="composite" presStyleCnt="0"/>
      <dgm:spPr/>
    </dgm:pt>
    <dgm:pt modelId="{D772DD5C-12E1-4FF0-9E7A-6132D5D22386}" type="pres">
      <dgm:prSet presAssocID="{42F83144-2FEF-47B4-B86A-C94B5392F7A7}" presName="parTx" presStyleLbl="alignNode1" presStyleIdx="1" presStyleCnt="7">
        <dgm:presLayoutVars>
          <dgm:chMax val="0"/>
          <dgm:chPref val="0"/>
          <dgm:bulletEnabled val="1"/>
        </dgm:presLayoutVars>
      </dgm:prSet>
      <dgm:spPr/>
    </dgm:pt>
    <dgm:pt modelId="{5464BBE5-D377-4E04-8389-FA7206C4EE66}" type="pres">
      <dgm:prSet presAssocID="{42F83144-2FEF-47B4-B86A-C94B5392F7A7}" presName="desTx" presStyleLbl="alignAccFollowNode1" presStyleIdx="1" presStyleCnt="7">
        <dgm:presLayoutVars>
          <dgm:bulletEnabled val="1"/>
        </dgm:presLayoutVars>
      </dgm:prSet>
      <dgm:spPr/>
    </dgm:pt>
    <dgm:pt modelId="{9EC49E9A-E558-4853-9163-A3C772F730D3}" type="pres">
      <dgm:prSet presAssocID="{81747324-4DD4-452C-B8C3-F9D87E4B7F49}" presName="space" presStyleCnt="0"/>
      <dgm:spPr/>
    </dgm:pt>
    <dgm:pt modelId="{A2EDF1D1-70E4-431A-87A0-991D2265AF44}" type="pres">
      <dgm:prSet presAssocID="{E094895B-908C-43F8-BD9D-F22E91AD365D}" presName="composite" presStyleCnt="0"/>
      <dgm:spPr/>
    </dgm:pt>
    <dgm:pt modelId="{3E6EF9E8-C2DB-430D-A429-A1F536F6E08C}" type="pres">
      <dgm:prSet presAssocID="{E094895B-908C-43F8-BD9D-F22E91AD365D}" presName="parTx" presStyleLbl="alignNode1" presStyleIdx="2" presStyleCnt="7">
        <dgm:presLayoutVars>
          <dgm:chMax val="0"/>
          <dgm:chPref val="0"/>
          <dgm:bulletEnabled val="1"/>
        </dgm:presLayoutVars>
      </dgm:prSet>
      <dgm:spPr/>
    </dgm:pt>
    <dgm:pt modelId="{42AB78EF-1776-46F4-9264-5ED6DA2498A0}" type="pres">
      <dgm:prSet presAssocID="{E094895B-908C-43F8-BD9D-F22E91AD365D}" presName="desTx" presStyleLbl="alignAccFollowNode1" presStyleIdx="2" presStyleCnt="7">
        <dgm:presLayoutVars>
          <dgm:bulletEnabled val="1"/>
        </dgm:presLayoutVars>
      </dgm:prSet>
      <dgm:spPr/>
    </dgm:pt>
    <dgm:pt modelId="{4317FE94-C0D8-4CBC-9226-B1712EA80DCA}" type="pres">
      <dgm:prSet presAssocID="{9993554D-DFB1-47D9-AD91-A93DFFA20212}" presName="space" presStyleCnt="0"/>
      <dgm:spPr/>
    </dgm:pt>
    <dgm:pt modelId="{C8E8CB02-19EC-4A7E-B154-F7D9F3565BCA}" type="pres">
      <dgm:prSet presAssocID="{79F6E737-6134-433B-9370-BEF6D84CE006}" presName="composite" presStyleCnt="0"/>
      <dgm:spPr/>
    </dgm:pt>
    <dgm:pt modelId="{233457C5-1856-4E9A-800E-783D5F3B31AD}" type="pres">
      <dgm:prSet presAssocID="{79F6E737-6134-433B-9370-BEF6D84CE006}" presName="parTx" presStyleLbl="alignNode1" presStyleIdx="3" presStyleCnt="7">
        <dgm:presLayoutVars>
          <dgm:chMax val="0"/>
          <dgm:chPref val="0"/>
          <dgm:bulletEnabled val="1"/>
        </dgm:presLayoutVars>
      </dgm:prSet>
      <dgm:spPr/>
    </dgm:pt>
    <dgm:pt modelId="{0D42D137-1C26-419F-9276-30AFC5139C19}" type="pres">
      <dgm:prSet presAssocID="{79F6E737-6134-433B-9370-BEF6D84CE006}" presName="desTx" presStyleLbl="alignAccFollowNode1" presStyleIdx="3" presStyleCnt="7">
        <dgm:presLayoutVars>
          <dgm:bulletEnabled val="1"/>
        </dgm:presLayoutVars>
      </dgm:prSet>
      <dgm:spPr/>
    </dgm:pt>
    <dgm:pt modelId="{E31D84ED-7F0E-425C-9E0F-02FCE2313B61}" type="pres">
      <dgm:prSet presAssocID="{F01F824E-5D9D-4FA2-86FF-B8500EDC733E}" presName="space" presStyleCnt="0"/>
      <dgm:spPr/>
    </dgm:pt>
    <dgm:pt modelId="{BD195526-3E7F-4E32-A9E6-C39C5419D423}" type="pres">
      <dgm:prSet presAssocID="{BB02268E-F71A-4B20-9CBE-6FA5740F23C6}" presName="composite" presStyleCnt="0"/>
      <dgm:spPr/>
    </dgm:pt>
    <dgm:pt modelId="{6DCE812B-A837-46D8-81BF-AA1FEF542E58}" type="pres">
      <dgm:prSet presAssocID="{BB02268E-F71A-4B20-9CBE-6FA5740F23C6}" presName="parTx" presStyleLbl="alignNode1" presStyleIdx="4" presStyleCnt="7">
        <dgm:presLayoutVars>
          <dgm:chMax val="0"/>
          <dgm:chPref val="0"/>
          <dgm:bulletEnabled val="1"/>
        </dgm:presLayoutVars>
      </dgm:prSet>
      <dgm:spPr/>
    </dgm:pt>
    <dgm:pt modelId="{756D6211-EBEC-4A8A-96C9-23D11D5934B9}" type="pres">
      <dgm:prSet presAssocID="{BB02268E-F71A-4B20-9CBE-6FA5740F23C6}" presName="desTx" presStyleLbl="alignAccFollowNode1" presStyleIdx="4" presStyleCnt="7">
        <dgm:presLayoutVars>
          <dgm:bulletEnabled val="1"/>
        </dgm:presLayoutVars>
      </dgm:prSet>
      <dgm:spPr/>
    </dgm:pt>
    <dgm:pt modelId="{78282CA4-261F-401B-BECE-95F662BD3C67}" type="pres">
      <dgm:prSet presAssocID="{E36933E8-EE26-43A4-9BFD-FD0723CC6A0B}" presName="space" presStyleCnt="0"/>
      <dgm:spPr/>
    </dgm:pt>
    <dgm:pt modelId="{C3346073-A995-4D99-B982-58848CDEF97E}" type="pres">
      <dgm:prSet presAssocID="{F2F4EB90-6B0E-4043-ABCD-0F1ABC906CEA}" presName="composite" presStyleCnt="0"/>
      <dgm:spPr/>
    </dgm:pt>
    <dgm:pt modelId="{E3C7A8B2-194D-4431-BDDC-A4D9187B5A8D}" type="pres">
      <dgm:prSet presAssocID="{F2F4EB90-6B0E-4043-ABCD-0F1ABC906CEA}" presName="parTx" presStyleLbl="alignNode1" presStyleIdx="5" presStyleCnt="7">
        <dgm:presLayoutVars>
          <dgm:chMax val="0"/>
          <dgm:chPref val="0"/>
          <dgm:bulletEnabled val="1"/>
        </dgm:presLayoutVars>
      </dgm:prSet>
      <dgm:spPr/>
    </dgm:pt>
    <dgm:pt modelId="{D59ABE60-61F7-4DCD-919B-5F5B3749DBA7}" type="pres">
      <dgm:prSet presAssocID="{F2F4EB90-6B0E-4043-ABCD-0F1ABC906CEA}" presName="desTx" presStyleLbl="alignAccFollowNode1" presStyleIdx="5" presStyleCnt="7">
        <dgm:presLayoutVars>
          <dgm:bulletEnabled val="1"/>
        </dgm:presLayoutVars>
      </dgm:prSet>
      <dgm:spPr/>
    </dgm:pt>
    <dgm:pt modelId="{AFC84EF7-393A-481E-9472-6EDB1B1225F8}" type="pres">
      <dgm:prSet presAssocID="{A6DFFD9A-C9E8-4CAB-81C3-6FE672138ABF}" presName="space" presStyleCnt="0"/>
      <dgm:spPr/>
    </dgm:pt>
    <dgm:pt modelId="{79EE1FFD-3C37-46EC-9D3E-5F53DEAD3540}" type="pres">
      <dgm:prSet presAssocID="{164E6E12-A06A-485E-88A8-2C724B7999EA}" presName="composite" presStyleCnt="0"/>
      <dgm:spPr/>
    </dgm:pt>
    <dgm:pt modelId="{69B55F75-7C9D-430C-A983-A797C94081B7}" type="pres">
      <dgm:prSet presAssocID="{164E6E12-A06A-485E-88A8-2C724B7999EA}" presName="parTx" presStyleLbl="alignNode1" presStyleIdx="6" presStyleCnt="7">
        <dgm:presLayoutVars>
          <dgm:chMax val="0"/>
          <dgm:chPref val="0"/>
          <dgm:bulletEnabled val="1"/>
        </dgm:presLayoutVars>
      </dgm:prSet>
      <dgm:spPr/>
    </dgm:pt>
    <dgm:pt modelId="{E9969085-AC25-4A2D-A9A3-85DFD37A673F}" type="pres">
      <dgm:prSet presAssocID="{164E6E12-A06A-485E-88A8-2C724B7999EA}" presName="desTx" presStyleLbl="alignAccFollowNode1" presStyleIdx="6" presStyleCnt="7">
        <dgm:presLayoutVars>
          <dgm:bulletEnabled val="1"/>
        </dgm:presLayoutVars>
      </dgm:prSet>
      <dgm:spPr/>
    </dgm:pt>
  </dgm:ptLst>
  <dgm:cxnLst>
    <dgm:cxn modelId="{55CFDA05-865C-4FF7-B4E2-1D3DC042451D}" srcId="{BB02268E-F71A-4B20-9CBE-6FA5740F23C6}" destId="{F3B438DD-5931-4A1E-8D00-73ED947E6A4D}" srcOrd="0" destOrd="0" parTransId="{1DF81C07-6ECA-434E-83E6-B7937FFE5DB4}" sibTransId="{C7C08C81-AB7E-4717-883D-812B03CEB060}"/>
    <dgm:cxn modelId="{83792A1C-2288-40E8-84EA-FB7D1A1DDD4E}" srcId="{164E6E12-A06A-485E-88A8-2C724B7999EA}" destId="{F663561B-4B2C-459F-A452-CB120EB33423}" srcOrd="0" destOrd="0" parTransId="{94C780AC-73E6-4D43-B02B-277C755837F5}" sibTransId="{43FE9F4C-AC4C-4EE0-85AD-00A7EA4DCD7E}"/>
    <dgm:cxn modelId="{1C017E2D-AF9E-47F7-990B-3335F538D660}" srcId="{B41646E9-8676-4753-8853-0E1F40879799}" destId="{BB02268E-F71A-4B20-9CBE-6FA5740F23C6}" srcOrd="4" destOrd="0" parTransId="{BF04B765-4F5E-4949-9F20-14050CED9373}" sibTransId="{E36933E8-EE26-43A4-9BFD-FD0723CC6A0B}"/>
    <dgm:cxn modelId="{EF42B233-83A0-426F-A502-9ADD6537B3DF}" srcId="{E094895B-908C-43F8-BD9D-F22E91AD365D}" destId="{AF1B12C9-F9DD-4A2E-B422-AF3FF70716AE}" srcOrd="0" destOrd="0" parTransId="{C92711B1-06D3-4539-AE4D-A550C11A272B}" sibTransId="{2615CE60-CD1E-4B93-AA27-5EA09DC8B9BB}"/>
    <dgm:cxn modelId="{631B4C35-EA6B-4895-9542-6C17342D7117}" type="presOf" srcId="{F2F4EB90-6B0E-4043-ABCD-0F1ABC906CEA}" destId="{E3C7A8B2-194D-4431-BDDC-A4D9187B5A8D}" srcOrd="0" destOrd="0" presId="urn:microsoft.com/office/officeart/2005/8/layout/hList1"/>
    <dgm:cxn modelId="{44E2A74B-E27D-4E62-94EF-BBC81A24B7A2}" type="presOf" srcId="{D9C2D3FE-6463-447C-9E0B-FDC4532840EE}" destId="{5464BBE5-D377-4E04-8389-FA7206C4EE66}" srcOrd="0" destOrd="0" presId="urn:microsoft.com/office/officeart/2005/8/layout/hList1"/>
    <dgm:cxn modelId="{53893051-BB96-493E-BEB8-FF77B1509F6E}" srcId="{B41646E9-8676-4753-8853-0E1F40879799}" destId="{79F6E737-6134-433B-9370-BEF6D84CE006}" srcOrd="3" destOrd="0" parTransId="{570B586D-CC8D-49F6-8C26-845EF2862462}" sibTransId="{F01F824E-5D9D-4FA2-86FF-B8500EDC733E}"/>
    <dgm:cxn modelId="{279D4E61-F794-4DC5-B12B-88AF61FF9521}" srcId="{B41646E9-8676-4753-8853-0E1F40879799}" destId="{42F83144-2FEF-47B4-B86A-C94B5392F7A7}" srcOrd="1" destOrd="0" parTransId="{089770FD-64AC-4DF4-90AB-23C855163635}" sibTransId="{81747324-4DD4-452C-B8C3-F9D87E4B7F49}"/>
    <dgm:cxn modelId="{B4660C69-9139-4025-AC55-AB4B72D56CE2}" type="presOf" srcId="{526B85BF-2C0E-4E3B-B731-C30C9C36F328}" destId="{0D42D137-1C26-419F-9276-30AFC5139C19}" srcOrd="0" destOrd="0" presId="urn:microsoft.com/office/officeart/2005/8/layout/hList1"/>
    <dgm:cxn modelId="{33515F6D-9EDB-4473-ABB1-9780534DCDDD}" type="presOf" srcId="{F3B438DD-5931-4A1E-8D00-73ED947E6A4D}" destId="{756D6211-EBEC-4A8A-96C9-23D11D5934B9}" srcOrd="0" destOrd="0" presId="urn:microsoft.com/office/officeart/2005/8/layout/hList1"/>
    <dgm:cxn modelId="{F4C1217A-8CFF-4658-BF4A-52B6C7D1397F}" type="presOf" srcId="{AF1B12C9-F9DD-4A2E-B422-AF3FF70716AE}" destId="{42AB78EF-1776-46F4-9264-5ED6DA2498A0}" srcOrd="0" destOrd="0" presId="urn:microsoft.com/office/officeart/2005/8/layout/hList1"/>
    <dgm:cxn modelId="{5FDCE27D-A90C-4146-8A4E-997CD7073097}" type="presOf" srcId="{B41646E9-8676-4753-8853-0E1F40879799}" destId="{ECA80849-73C8-4F04-87BE-3BE05A95B53A}" srcOrd="0" destOrd="0" presId="urn:microsoft.com/office/officeart/2005/8/layout/hList1"/>
    <dgm:cxn modelId="{D395E77D-92D1-4766-8195-61027FDA4D64}" type="presOf" srcId="{E094895B-908C-43F8-BD9D-F22E91AD365D}" destId="{3E6EF9E8-C2DB-430D-A429-A1F536F6E08C}" srcOrd="0" destOrd="0" presId="urn:microsoft.com/office/officeart/2005/8/layout/hList1"/>
    <dgm:cxn modelId="{8680D480-8D03-4297-A150-9D51CABA8976}" srcId="{B41646E9-8676-4753-8853-0E1F40879799}" destId="{F1A68D1A-FF28-430C-A301-0B67E57240EA}" srcOrd="0" destOrd="0" parTransId="{45960C43-DCC4-4FFC-9071-2EE728C50C5E}" sibTransId="{6D74618B-49D2-49C3-929F-574DC040FB2F}"/>
    <dgm:cxn modelId="{C84C5387-3763-4D09-B9F7-267738781BB5}" srcId="{B41646E9-8676-4753-8853-0E1F40879799}" destId="{E094895B-908C-43F8-BD9D-F22E91AD365D}" srcOrd="2" destOrd="0" parTransId="{9B88EC51-65BE-4297-A9D1-2C0DFF3B2C64}" sibTransId="{9993554D-DFB1-47D9-AD91-A93DFFA20212}"/>
    <dgm:cxn modelId="{6B6CC28A-40E3-4241-80FE-A1B5D0451221}" type="presOf" srcId="{0A0DA879-1494-4CA9-BBFF-128521C36CFA}" destId="{D59ABE60-61F7-4DCD-919B-5F5B3749DBA7}" srcOrd="0" destOrd="0" presId="urn:microsoft.com/office/officeart/2005/8/layout/hList1"/>
    <dgm:cxn modelId="{38670F8E-F53E-4E56-97F9-92F2FF8CECC0}" type="presOf" srcId="{F663561B-4B2C-459F-A452-CB120EB33423}" destId="{E9969085-AC25-4A2D-A9A3-85DFD37A673F}" srcOrd="0" destOrd="0" presId="urn:microsoft.com/office/officeart/2005/8/layout/hList1"/>
    <dgm:cxn modelId="{8814B893-1865-4015-8F22-ECBA084F0000}" type="presOf" srcId="{F1A68D1A-FF28-430C-A301-0B67E57240EA}" destId="{FD4134D9-B928-4063-A5FE-B558E5D3A4AA}" srcOrd="0" destOrd="0" presId="urn:microsoft.com/office/officeart/2005/8/layout/hList1"/>
    <dgm:cxn modelId="{885CBD9A-B90F-4CAE-B6AD-6300921888D4}" type="presOf" srcId="{BB02268E-F71A-4B20-9CBE-6FA5740F23C6}" destId="{6DCE812B-A837-46D8-81BF-AA1FEF542E58}" srcOrd="0" destOrd="0" presId="urn:microsoft.com/office/officeart/2005/8/layout/hList1"/>
    <dgm:cxn modelId="{6D154EBC-D63A-4801-BFC7-5B222627E249}" type="presOf" srcId="{79F6E737-6134-433B-9370-BEF6D84CE006}" destId="{233457C5-1856-4E9A-800E-783D5F3B31AD}" srcOrd="0" destOrd="0" presId="urn:microsoft.com/office/officeart/2005/8/layout/hList1"/>
    <dgm:cxn modelId="{35A7D4BE-F0FC-4091-92B4-1860551C3A48}" srcId="{B41646E9-8676-4753-8853-0E1F40879799}" destId="{164E6E12-A06A-485E-88A8-2C724B7999EA}" srcOrd="6" destOrd="0" parTransId="{8253F443-C096-4ADA-9F29-D2B16DF638C2}" sibTransId="{0ED15F88-3D4B-4D8E-8D46-EFE77890B55E}"/>
    <dgm:cxn modelId="{316FCCDD-5846-4754-9DAE-7ED3AE9E5757}" srcId="{42F83144-2FEF-47B4-B86A-C94B5392F7A7}" destId="{D9C2D3FE-6463-447C-9E0B-FDC4532840EE}" srcOrd="0" destOrd="0" parTransId="{A5108BC9-A998-4408-B676-3856486DBDFB}" sibTransId="{CE459401-83CF-407A-B474-31A0B82F3E15}"/>
    <dgm:cxn modelId="{BB8847E0-1C3D-4EAB-AACC-02F2556F467A}" srcId="{F1A68D1A-FF28-430C-A301-0B67E57240EA}" destId="{3D8F12BB-5A29-4653-817D-05CEA74082A8}" srcOrd="0" destOrd="0" parTransId="{51598ECD-E5BF-4485-8206-D9A09E0EAB41}" sibTransId="{4595C834-E361-47FE-9A43-01FF78311D24}"/>
    <dgm:cxn modelId="{1F225FE6-62B1-475B-B24F-CACE70B4575A}" srcId="{F2F4EB90-6B0E-4043-ABCD-0F1ABC906CEA}" destId="{0A0DA879-1494-4CA9-BBFF-128521C36CFA}" srcOrd="0" destOrd="0" parTransId="{E095D658-01F5-4E9A-B3CA-B0314887B85C}" sibTransId="{3A5F6764-F4C4-4252-9CA2-18500D58F32C}"/>
    <dgm:cxn modelId="{8D7724E7-AAB1-4FF5-B5DD-A10F93CD833C}" srcId="{79F6E737-6134-433B-9370-BEF6D84CE006}" destId="{526B85BF-2C0E-4E3B-B731-C30C9C36F328}" srcOrd="0" destOrd="0" parTransId="{3605C583-E0AF-4D58-B552-7DA9A222C0BF}" sibTransId="{66FF4264-9856-4924-9C7A-B7F80B5D647A}"/>
    <dgm:cxn modelId="{0A6994ED-034E-4750-ABCB-B53E5EF4A326}" type="presOf" srcId="{42F83144-2FEF-47B4-B86A-C94B5392F7A7}" destId="{D772DD5C-12E1-4FF0-9E7A-6132D5D22386}" srcOrd="0" destOrd="0" presId="urn:microsoft.com/office/officeart/2005/8/layout/hList1"/>
    <dgm:cxn modelId="{892893FD-58E8-4AE9-A67E-B2DB2661ED9C}" type="presOf" srcId="{164E6E12-A06A-485E-88A8-2C724B7999EA}" destId="{69B55F75-7C9D-430C-A983-A797C94081B7}" srcOrd="0" destOrd="0" presId="urn:microsoft.com/office/officeart/2005/8/layout/hList1"/>
    <dgm:cxn modelId="{5AC815FF-D9CB-449C-995F-C42C37D579A5}" type="presOf" srcId="{3D8F12BB-5A29-4653-817D-05CEA74082A8}" destId="{0D693F38-41DD-44DA-8BF1-31E7C9903FD9}" srcOrd="0" destOrd="0" presId="urn:microsoft.com/office/officeart/2005/8/layout/hList1"/>
    <dgm:cxn modelId="{A18C63FF-04B6-4F37-91F8-5681CBFEAEBB}" srcId="{B41646E9-8676-4753-8853-0E1F40879799}" destId="{F2F4EB90-6B0E-4043-ABCD-0F1ABC906CEA}" srcOrd="5" destOrd="0" parTransId="{1B50A883-C2AD-45E0-A73D-DF9A43F4A362}" sibTransId="{A6DFFD9A-C9E8-4CAB-81C3-6FE672138ABF}"/>
    <dgm:cxn modelId="{DF900909-4F89-4BC5-910A-DFEC0478DCFC}" type="presParOf" srcId="{ECA80849-73C8-4F04-87BE-3BE05A95B53A}" destId="{0F58ECF6-E8C3-447E-8B8E-91ED24998C91}" srcOrd="0" destOrd="0" presId="urn:microsoft.com/office/officeart/2005/8/layout/hList1"/>
    <dgm:cxn modelId="{8C5A2BA3-77A1-4DDD-BB87-6FC4E4C1FD90}" type="presParOf" srcId="{0F58ECF6-E8C3-447E-8B8E-91ED24998C91}" destId="{FD4134D9-B928-4063-A5FE-B558E5D3A4AA}" srcOrd="0" destOrd="0" presId="urn:microsoft.com/office/officeart/2005/8/layout/hList1"/>
    <dgm:cxn modelId="{496C0A6D-6E3D-4837-9032-68299AA7CEDA}" type="presParOf" srcId="{0F58ECF6-E8C3-447E-8B8E-91ED24998C91}" destId="{0D693F38-41DD-44DA-8BF1-31E7C9903FD9}" srcOrd="1" destOrd="0" presId="urn:microsoft.com/office/officeart/2005/8/layout/hList1"/>
    <dgm:cxn modelId="{BA06CCDD-63B3-45FD-813C-F92E1D36E898}" type="presParOf" srcId="{ECA80849-73C8-4F04-87BE-3BE05A95B53A}" destId="{245E3CB1-3574-4525-B1C2-F4EB5182E397}" srcOrd="1" destOrd="0" presId="urn:microsoft.com/office/officeart/2005/8/layout/hList1"/>
    <dgm:cxn modelId="{0D9E2564-4D6B-43EB-8AA3-05ACD2D2FF0E}" type="presParOf" srcId="{ECA80849-73C8-4F04-87BE-3BE05A95B53A}" destId="{9C60D694-ADEF-4147-9CEC-430CE1738AF2}" srcOrd="2" destOrd="0" presId="urn:microsoft.com/office/officeart/2005/8/layout/hList1"/>
    <dgm:cxn modelId="{5DEB911B-E608-4456-B76F-15FC4B9CCFCA}" type="presParOf" srcId="{9C60D694-ADEF-4147-9CEC-430CE1738AF2}" destId="{D772DD5C-12E1-4FF0-9E7A-6132D5D22386}" srcOrd="0" destOrd="0" presId="urn:microsoft.com/office/officeart/2005/8/layout/hList1"/>
    <dgm:cxn modelId="{37C7F882-0AE9-4C03-A149-E8626C876077}" type="presParOf" srcId="{9C60D694-ADEF-4147-9CEC-430CE1738AF2}" destId="{5464BBE5-D377-4E04-8389-FA7206C4EE66}" srcOrd="1" destOrd="0" presId="urn:microsoft.com/office/officeart/2005/8/layout/hList1"/>
    <dgm:cxn modelId="{0B18BDBF-0877-47F9-BA9C-A56EEA810832}" type="presParOf" srcId="{ECA80849-73C8-4F04-87BE-3BE05A95B53A}" destId="{9EC49E9A-E558-4853-9163-A3C772F730D3}" srcOrd="3" destOrd="0" presId="urn:microsoft.com/office/officeart/2005/8/layout/hList1"/>
    <dgm:cxn modelId="{126EB88F-651F-4954-AB72-624C731CADD0}" type="presParOf" srcId="{ECA80849-73C8-4F04-87BE-3BE05A95B53A}" destId="{A2EDF1D1-70E4-431A-87A0-991D2265AF44}" srcOrd="4" destOrd="0" presId="urn:microsoft.com/office/officeart/2005/8/layout/hList1"/>
    <dgm:cxn modelId="{8188674F-7CBF-4E2A-882C-E008ABDDCC50}" type="presParOf" srcId="{A2EDF1D1-70E4-431A-87A0-991D2265AF44}" destId="{3E6EF9E8-C2DB-430D-A429-A1F536F6E08C}" srcOrd="0" destOrd="0" presId="urn:microsoft.com/office/officeart/2005/8/layout/hList1"/>
    <dgm:cxn modelId="{52022121-D871-42E6-80CD-4EFD96332EA0}" type="presParOf" srcId="{A2EDF1D1-70E4-431A-87A0-991D2265AF44}" destId="{42AB78EF-1776-46F4-9264-5ED6DA2498A0}" srcOrd="1" destOrd="0" presId="urn:microsoft.com/office/officeart/2005/8/layout/hList1"/>
    <dgm:cxn modelId="{802D421B-BAFF-426C-9D93-66BA4B278970}" type="presParOf" srcId="{ECA80849-73C8-4F04-87BE-3BE05A95B53A}" destId="{4317FE94-C0D8-4CBC-9226-B1712EA80DCA}" srcOrd="5" destOrd="0" presId="urn:microsoft.com/office/officeart/2005/8/layout/hList1"/>
    <dgm:cxn modelId="{ACAE4CBD-48BC-4C1C-8835-768B5F456392}" type="presParOf" srcId="{ECA80849-73C8-4F04-87BE-3BE05A95B53A}" destId="{C8E8CB02-19EC-4A7E-B154-F7D9F3565BCA}" srcOrd="6" destOrd="0" presId="urn:microsoft.com/office/officeart/2005/8/layout/hList1"/>
    <dgm:cxn modelId="{9EA6601E-1BB3-4755-BE4E-9DA0094A11A0}" type="presParOf" srcId="{C8E8CB02-19EC-4A7E-B154-F7D9F3565BCA}" destId="{233457C5-1856-4E9A-800E-783D5F3B31AD}" srcOrd="0" destOrd="0" presId="urn:microsoft.com/office/officeart/2005/8/layout/hList1"/>
    <dgm:cxn modelId="{5F968DD9-EC8C-421D-A6EC-1FF7802EDB4B}" type="presParOf" srcId="{C8E8CB02-19EC-4A7E-B154-F7D9F3565BCA}" destId="{0D42D137-1C26-419F-9276-30AFC5139C19}" srcOrd="1" destOrd="0" presId="urn:microsoft.com/office/officeart/2005/8/layout/hList1"/>
    <dgm:cxn modelId="{693B29A5-8AAB-442A-9086-67CCC82D0DC3}" type="presParOf" srcId="{ECA80849-73C8-4F04-87BE-3BE05A95B53A}" destId="{E31D84ED-7F0E-425C-9E0F-02FCE2313B61}" srcOrd="7" destOrd="0" presId="urn:microsoft.com/office/officeart/2005/8/layout/hList1"/>
    <dgm:cxn modelId="{60661F4F-4A10-445D-9F8F-F0E433E2BB63}" type="presParOf" srcId="{ECA80849-73C8-4F04-87BE-3BE05A95B53A}" destId="{BD195526-3E7F-4E32-A9E6-C39C5419D423}" srcOrd="8" destOrd="0" presId="urn:microsoft.com/office/officeart/2005/8/layout/hList1"/>
    <dgm:cxn modelId="{8B7F19B6-4956-4F98-9AD9-840CC75EADC6}" type="presParOf" srcId="{BD195526-3E7F-4E32-A9E6-C39C5419D423}" destId="{6DCE812B-A837-46D8-81BF-AA1FEF542E58}" srcOrd="0" destOrd="0" presId="urn:microsoft.com/office/officeart/2005/8/layout/hList1"/>
    <dgm:cxn modelId="{026D10BA-AD15-4E57-B606-55DBCF94DEF7}" type="presParOf" srcId="{BD195526-3E7F-4E32-A9E6-C39C5419D423}" destId="{756D6211-EBEC-4A8A-96C9-23D11D5934B9}" srcOrd="1" destOrd="0" presId="urn:microsoft.com/office/officeart/2005/8/layout/hList1"/>
    <dgm:cxn modelId="{2E5E7A60-CC2C-4442-BF3C-4D1B05837D55}" type="presParOf" srcId="{ECA80849-73C8-4F04-87BE-3BE05A95B53A}" destId="{78282CA4-261F-401B-BECE-95F662BD3C67}" srcOrd="9" destOrd="0" presId="urn:microsoft.com/office/officeart/2005/8/layout/hList1"/>
    <dgm:cxn modelId="{869FF9F8-FB3F-4D31-B567-B3FDEEAF83AC}" type="presParOf" srcId="{ECA80849-73C8-4F04-87BE-3BE05A95B53A}" destId="{C3346073-A995-4D99-B982-58848CDEF97E}" srcOrd="10" destOrd="0" presId="urn:microsoft.com/office/officeart/2005/8/layout/hList1"/>
    <dgm:cxn modelId="{974E1536-2555-45F3-96C2-EB7599916DA0}" type="presParOf" srcId="{C3346073-A995-4D99-B982-58848CDEF97E}" destId="{E3C7A8B2-194D-4431-BDDC-A4D9187B5A8D}" srcOrd="0" destOrd="0" presId="urn:microsoft.com/office/officeart/2005/8/layout/hList1"/>
    <dgm:cxn modelId="{A72E1935-0E5D-42C3-8C4B-B856175CD4FB}" type="presParOf" srcId="{C3346073-A995-4D99-B982-58848CDEF97E}" destId="{D59ABE60-61F7-4DCD-919B-5F5B3749DBA7}" srcOrd="1" destOrd="0" presId="urn:microsoft.com/office/officeart/2005/8/layout/hList1"/>
    <dgm:cxn modelId="{CE2F205C-480A-4708-8DB9-E655489AC7AF}" type="presParOf" srcId="{ECA80849-73C8-4F04-87BE-3BE05A95B53A}" destId="{AFC84EF7-393A-481E-9472-6EDB1B1225F8}" srcOrd="11" destOrd="0" presId="urn:microsoft.com/office/officeart/2005/8/layout/hList1"/>
    <dgm:cxn modelId="{8EDFE2FB-FC8E-4CD3-9820-EB38B69EC4A9}" type="presParOf" srcId="{ECA80849-73C8-4F04-87BE-3BE05A95B53A}" destId="{79EE1FFD-3C37-46EC-9D3E-5F53DEAD3540}" srcOrd="12" destOrd="0" presId="urn:microsoft.com/office/officeart/2005/8/layout/hList1"/>
    <dgm:cxn modelId="{F8F99616-E992-4D3C-B596-ED8336BD3A17}" type="presParOf" srcId="{79EE1FFD-3C37-46EC-9D3E-5F53DEAD3540}" destId="{69B55F75-7C9D-430C-A983-A797C94081B7}" srcOrd="0" destOrd="0" presId="urn:microsoft.com/office/officeart/2005/8/layout/hList1"/>
    <dgm:cxn modelId="{7BBF0BCC-1FBB-437B-BAB7-0AC326760664}" type="presParOf" srcId="{79EE1FFD-3C37-46EC-9D3E-5F53DEAD3540}" destId="{E9969085-AC25-4A2D-A9A3-85DFD37A673F}"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5D6AEB6-29E0-4A5B-8407-3CEE47B95FAE}" type="doc">
      <dgm:prSet loTypeId="urn:microsoft.com/office/officeart/2016/7/layout/BasicTimeline" loCatId="process" qsTypeId="urn:microsoft.com/office/officeart/2005/8/quickstyle/simple1" qsCatId="simple" csTypeId="urn:microsoft.com/office/officeart/2005/8/colors/accent1_2" csCatId="accent1" phldr="1"/>
      <dgm:spPr/>
      <dgm:t>
        <a:bodyPr/>
        <a:lstStyle/>
        <a:p>
          <a:endParaRPr lang="en-US"/>
        </a:p>
      </dgm:t>
    </dgm:pt>
    <dgm:pt modelId="{03BC3D49-5F7B-4BEF-BADE-087EBBAB1218}">
      <dgm:prSet/>
      <dgm:spPr/>
      <dgm:t>
        <a:bodyPr/>
        <a:lstStyle/>
        <a:p>
          <a:pPr>
            <a:defRPr b="1"/>
          </a:pPr>
          <a:r>
            <a:rPr lang="en-US"/>
            <a:t>14 Feb.</a:t>
          </a:r>
        </a:p>
      </dgm:t>
    </dgm:pt>
    <dgm:pt modelId="{48F13E6D-5921-49BB-BB85-6646FE5200E8}" type="parTrans" cxnId="{DE09F736-6105-4934-AA76-324845669FB3}">
      <dgm:prSet/>
      <dgm:spPr/>
      <dgm:t>
        <a:bodyPr/>
        <a:lstStyle/>
        <a:p>
          <a:endParaRPr lang="en-US"/>
        </a:p>
      </dgm:t>
    </dgm:pt>
    <dgm:pt modelId="{0FD022C6-D292-48C6-8AA7-FE3B51F70D1F}" type="sibTrans" cxnId="{DE09F736-6105-4934-AA76-324845669FB3}">
      <dgm:prSet/>
      <dgm:spPr/>
      <dgm:t>
        <a:bodyPr/>
        <a:lstStyle/>
        <a:p>
          <a:endParaRPr lang="en-US"/>
        </a:p>
      </dgm:t>
    </dgm:pt>
    <dgm:pt modelId="{B678217E-7B02-4ED1-9700-E835E1F44609}">
      <dgm:prSet custT="1"/>
      <dgm:spPr/>
      <dgm:t>
        <a:bodyPr/>
        <a:lstStyle/>
        <a:p>
          <a:r>
            <a:rPr lang="en-US" sz="1800"/>
            <a:t>Complete PCB subsystem design that</a:t>
          </a:r>
        </a:p>
      </dgm:t>
    </dgm:pt>
    <dgm:pt modelId="{C2712E11-4005-430B-AF5F-37EE33343244}" type="parTrans" cxnId="{6D05F64B-C617-4224-A79F-682C04F76000}">
      <dgm:prSet/>
      <dgm:spPr/>
      <dgm:t>
        <a:bodyPr/>
        <a:lstStyle/>
        <a:p>
          <a:endParaRPr lang="en-US"/>
        </a:p>
      </dgm:t>
    </dgm:pt>
    <dgm:pt modelId="{B12C717C-7A48-41EC-BC25-A235B652721A}" type="sibTrans" cxnId="{6D05F64B-C617-4224-A79F-682C04F76000}">
      <dgm:prSet/>
      <dgm:spPr/>
      <dgm:t>
        <a:bodyPr/>
        <a:lstStyle/>
        <a:p>
          <a:endParaRPr lang="en-US"/>
        </a:p>
      </dgm:t>
    </dgm:pt>
    <dgm:pt modelId="{86BFC3F4-20FB-4DAE-9684-647F80EFD98B}">
      <dgm:prSet custT="1"/>
      <dgm:spPr/>
      <dgm:t>
        <a:bodyPr/>
        <a:lstStyle/>
        <a:p>
          <a:r>
            <a:rPr lang="en-US" sz="1600"/>
            <a:t>Generates expected output voltage in spice simulation</a:t>
          </a:r>
        </a:p>
      </dgm:t>
    </dgm:pt>
    <dgm:pt modelId="{CB8BAF57-C229-4D3E-961E-D8AC15887272}" type="parTrans" cxnId="{C9AA6D56-79F0-44FF-BBD3-CDC08CE2E6AF}">
      <dgm:prSet/>
      <dgm:spPr/>
      <dgm:t>
        <a:bodyPr/>
        <a:lstStyle/>
        <a:p>
          <a:endParaRPr lang="en-US"/>
        </a:p>
      </dgm:t>
    </dgm:pt>
    <dgm:pt modelId="{B22D0902-8941-4200-8E9F-686EE6B9C33A}" type="sibTrans" cxnId="{C9AA6D56-79F0-44FF-BBD3-CDC08CE2E6AF}">
      <dgm:prSet/>
      <dgm:spPr/>
      <dgm:t>
        <a:bodyPr/>
        <a:lstStyle/>
        <a:p>
          <a:endParaRPr lang="en-US"/>
        </a:p>
      </dgm:t>
    </dgm:pt>
    <dgm:pt modelId="{039A28D3-C2AE-48A0-A5B1-8263F23C986E}">
      <dgm:prSet custT="1"/>
      <dgm:spPr/>
      <dgm:t>
        <a:bodyPr/>
        <a:lstStyle/>
        <a:p>
          <a:r>
            <a:rPr lang="en-US" sz="1600"/>
            <a:t>Output of this subsystem needs to be parallelly connected to other subsystems in spice simulation</a:t>
          </a:r>
        </a:p>
      </dgm:t>
    </dgm:pt>
    <dgm:pt modelId="{54A28EFF-D23C-40BD-B39B-F6EC457944B4}" type="parTrans" cxnId="{216DB546-A183-401C-866C-181926F13F6A}">
      <dgm:prSet/>
      <dgm:spPr/>
      <dgm:t>
        <a:bodyPr/>
        <a:lstStyle/>
        <a:p>
          <a:endParaRPr lang="en-US"/>
        </a:p>
      </dgm:t>
    </dgm:pt>
    <dgm:pt modelId="{48397A7B-A88D-4D7B-91FB-309EB83E5AED}" type="sibTrans" cxnId="{216DB546-A183-401C-866C-181926F13F6A}">
      <dgm:prSet/>
      <dgm:spPr/>
      <dgm:t>
        <a:bodyPr/>
        <a:lstStyle/>
        <a:p>
          <a:endParaRPr lang="en-US"/>
        </a:p>
      </dgm:t>
    </dgm:pt>
    <dgm:pt modelId="{EDA32927-78DF-4CD4-9ED7-0B8EE4CD3DC0}">
      <dgm:prSet/>
      <dgm:spPr/>
      <dgm:t>
        <a:bodyPr/>
        <a:lstStyle/>
        <a:p>
          <a:pPr>
            <a:defRPr b="1"/>
          </a:pPr>
          <a:r>
            <a:rPr lang="en-US"/>
            <a:t>24 Feb.</a:t>
          </a:r>
        </a:p>
      </dgm:t>
    </dgm:pt>
    <dgm:pt modelId="{0296AADC-A802-4A8A-836B-D9CA6FD15158}" type="parTrans" cxnId="{587FCC56-60C2-46AB-BBCD-AC593610BFCF}">
      <dgm:prSet/>
      <dgm:spPr/>
      <dgm:t>
        <a:bodyPr/>
        <a:lstStyle/>
        <a:p>
          <a:endParaRPr lang="en-US"/>
        </a:p>
      </dgm:t>
    </dgm:pt>
    <dgm:pt modelId="{38CFBCF6-3D7D-4D76-B590-94BF5F9CC780}" type="sibTrans" cxnId="{587FCC56-60C2-46AB-BBCD-AC593610BFCF}">
      <dgm:prSet/>
      <dgm:spPr/>
      <dgm:t>
        <a:bodyPr/>
        <a:lstStyle/>
        <a:p>
          <a:endParaRPr lang="en-US"/>
        </a:p>
      </dgm:t>
    </dgm:pt>
    <dgm:pt modelId="{8D17759A-FE48-4F7E-AA50-9305C9F66BD2}">
      <dgm:prSet custT="1"/>
      <dgm:spPr/>
      <dgm:t>
        <a:bodyPr/>
        <a:lstStyle/>
        <a:p>
          <a:r>
            <a:rPr lang="en-US" sz="1800"/>
            <a:t>Progress check 3, get the ordered components</a:t>
          </a:r>
        </a:p>
      </dgm:t>
    </dgm:pt>
    <dgm:pt modelId="{22B070A4-B875-4F89-94B1-2A0124E7C096}" type="parTrans" cxnId="{ED89CFA2-90F6-4A9F-B9FE-814F472C4682}">
      <dgm:prSet/>
      <dgm:spPr/>
      <dgm:t>
        <a:bodyPr/>
        <a:lstStyle/>
        <a:p>
          <a:endParaRPr lang="en-US"/>
        </a:p>
      </dgm:t>
    </dgm:pt>
    <dgm:pt modelId="{3C03F3BF-B8D4-4949-8E4A-C4705C3E5447}" type="sibTrans" cxnId="{ED89CFA2-90F6-4A9F-B9FE-814F472C4682}">
      <dgm:prSet/>
      <dgm:spPr/>
      <dgm:t>
        <a:bodyPr/>
        <a:lstStyle/>
        <a:p>
          <a:endParaRPr lang="en-US"/>
        </a:p>
      </dgm:t>
    </dgm:pt>
    <dgm:pt modelId="{1F102E70-1842-450C-98E3-08757165A9BB}">
      <dgm:prSet custT="1"/>
      <dgm:spPr/>
      <dgm:t>
        <a:bodyPr/>
        <a:lstStyle/>
        <a:p>
          <a:r>
            <a:rPr lang="en-US" sz="1600"/>
            <a:t>Test the AC DC converters and electronic components on breadboard</a:t>
          </a:r>
        </a:p>
      </dgm:t>
    </dgm:pt>
    <dgm:pt modelId="{30FF529E-A495-4E1E-B87E-AB1832001DC9}" type="parTrans" cxnId="{69ABDC45-EF1F-44A7-8890-B0FC90A62579}">
      <dgm:prSet/>
      <dgm:spPr/>
      <dgm:t>
        <a:bodyPr/>
        <a:lstStyle/>
        <a:p>
          <a:endParaRPr lang="en-US"/>
        </a:p>
      </dgm:t>
    </dgm:pt>
    <dgm:pt modelId="{70443013-E6F1-42D8-9FE4-C2340294391C}" type="sibTrans" cxnId="{69ABDC45-EF1F-44A7-8890-B0FC90A62579}">
      <dgm:prSet/>
      <dgm:spPr/>
      <dgm:t>
        <a:bodyPr/>
        <a:lstStyle/>
        <a:p>
          <a:endParaRPr lang="en-US"/>
        </a:p>
      </dgm:t>
    </dgm:pt>
    <dgm:pt modelId="{65257C28-C3D6-4B86-800A-9FBD0FCDB4A1}">
      <dgm:prSet custT="1"/>
      <dgm:spPr/>
      <dgm:t>
        <a:bodyPr/>
        <a:lstStyle/>
        <a:p>
          <a:r>
            <a:rPr lang="en-US" sz="1600"/>
            <a:t>Install sensors </a:t>
          </a:r>
        </a:p>
      </dgm:t>
    </dgm:pt>
    <dgm:pt modelId="{0FB92FB0-29BF-4DA4-8A0A-6E3FA374633B}" type="parTrans" cxnId="{8C84D164-BB0F-4497-84AD-060E7E08C8C6}">
      <dgm:prSet/>
      <dgm:spPr/>
      <dgm:t>
        <a:bodyPr/>
        <a:lstStyle/>
        <a:p>
          <a:endParaRPr lang="en-US"/>
        </a:p>
      </dgm:t>
    </dgm:pt>
    <dgm:pt modelId="{083C93F6-6F02-43B0-99F1-2982E9DABB8D}" type="sibTrans" cxnId="{8C84D164-BB0F-4497-84AD-060E7E08C8C6}">
      <dgm:prSet/>
      <dgm:spPr/>
      <dgm:t>
        <a:bodyPr/>
        <a:lstStyle/>
        <a:p>
          <a:endParaRPr lang="en-US"/>
        </a:p>
      </dgm:t>
    </dgm:pt>
    <dgm:pt modelId="{985F3C8B-EDBB-405A-BBE5-1A81F0CBDB37}">
      <dgm:prSet/>
      <dgm:spPr/>
      <dgm:t>
        <a:bodyPr/>
        <a:lstStyle/>
        <a:p>
          <a:pPr>
            <a:defRPr b="1"/>
          </a:pPr>
          <a:r>
            <a:rPr lang="en-US"/>
            <a:t>3 Mar.</a:t>
          </a:r>
        </a:p>
      </dgm:t>
    </dgm:pt>
    <dgm:pt modelId="{99C188B3-C3AE-499B-A459-8A3B3679137E}" type="parTrans" cxnId="{295044BD-90AC-45DB-A792-E10172D22386}">
      <dgm:prSet/>
      <dgm:spPr/>
      <dgm:t>
        <a:bodyPr/>
        <a:lstStyle/>
        <a:p>
          <a:endParaRPr lang="en-US"/>
        </a:p>
      </dgm:t>
    </dgm:pt>
    <dgm:pt modelId="{D3E39174-2225-4F6D-B058-6EE3CF3EA89F}" type="sibTrans" cxnId="{295044BD-90AC-45DB-A792-E10172D22386}">
      <dgm:prSet/>
      <dgm:spPr/>
      <dgm:t>
        <a:bodyPr/>
        <a:lstStyle/>
        <a:p>
          <a:endParaRPr lang="en-US"/>
        </a:p>
      </dgm:t>
    </dgm:pt>
    <dgm:pt modelId="{36E88D95-33C9-4C95-B4DC-6C4A2874BDD7}">
      <dgm:prSet custT="1"/>
      <dgm:spPr/>
      <dgm:t>
        <a:bodyPr/>
        <a:lstStyle/>
        <a:p>
          <a:r>
            <a:rPr lang="en-US" sz="1800"/>
            <a:t>Midterm demo</a:t>
          </a:r>
        </a:p>
      </dgm:t>
    </dgm:pt>
    <dgm:pt modelId="{39F14F04-C322-4182-B845-14C40D21FC79}" type="parTrans" cxnId="{8E15972B-26E7-4F6A-B8AE-5DA9A28AAA9C}">
      <dgm:prSet/>
      <dgm:spPr/>
      <dgm:t>
        <a:bodyPr/>
        <a:lstStyle/>
        <a:p>
          <a:endParaRPr lang="en-US"/>
        </a:p>
      </dgm:t>
    </dgm:pt>
    <dgm:pt modelId="{5892EEDC-D17A-443C-AA98-B2798FE01A59}" type="sibTrans" cxnId="{8E15972B-26E7-4F6A-B8AE-5DA9A28AAA9C}">
      <dgm:prSet/>
      <dgm:spPr/>
      <dgm:t>
        <a:bodyPr/>
        <a:lstStyle/>
        <a:p>
          <a:endParaRPr lang="en-US"/>
        </a:p>
      </dgm:t>
    </dgm:pt>
    <dgm:pt modelId="{70A003F3-6CDD-4FF8-8C5F-8B2AE014A999}">
      <dgm:prSet custT="1"/>
      <dgm:spPr/>
      <dgm:t>
        <a:bodyPr/>
        <a:lstStyle/>
        <a:p>
          <a:r>
            <a:rPr lang="en-US" sz="1600"/>
            <a:t>PCB subsystem simulation</a:t>
          </a:r>
        </a:p>
      </dgm:t>
    </dgm:pt>
    <dgm:pt modelId="{47188B38-019C-4D25-8158-64EC0DF9749D}" type="parTrans" cxnId="{6F6373E0-17BA-403C-A754-5047F4481433}">
      <dgm:prSet/>
      <dgm:spPr/>
      <dgm:t>
        <a:bodyPr/>
        <a:lstStyle/>
        <a:p>
          <a:endParaRPr lang="en-US"/>
        </a:p>
      </dgm:t>
    </dgm:pt>
    <dgm:pt modelId="{B30C4AFC-30C3-4F2A-8D20-8ACB22D0E327}" type="sibTrans" cxnId="{6F6373E0-17BA-403C-A754-5047F4481433}">
      <dgm:prSet/>
      <dgm:spPr/>
      <dgm:t>
        <a:bodyPr/>
        <a:lstStyle/>
        <a:p>
          <a:endParaRPr lang="en-US"/>
        </a:p>
      </dgm:t>
    </dgm:pt>
    <dgm:pt modelId="{8D43E835-61AC-4365-BA6C-9F7FB5658FA3}">
      <dgm:prSet custT="1"/>
      <dgm:spPr/>
      <dgm:t>
        <a:bodyPr/>
        <a:lstStyle/>
        <a:p>
          <a:r>
            <a:rPr lang="en-US" sz="1600"/>
            <a:t>Design on the breadboard</a:t>
          </a:r>
        </a:p>
      </dgm:t>
    </dgm:pt>
    <dgm:pt modelId="{13DB9CB8-2963-4D39-B0B0-25311714B6D9}" type="parTrans" cxnId="{A2305882-7ADA-4597-8FB5-9A73D5FD3EFE}">
      <dgm:prSet/>
      <dgm:spPr/>
      <dgm:t>
        <a:bodyPr/>
        <a:lstStyle/>
        <a:p>
          <a:endParaRPr lang="en-US"/>
        </a:p>
      </dgm:t>
    </dgm:pt>
    <dgm:pt modelId="{435E0C51-95DE-4C8A-A22F-718305C86156}" type="sibTrans" cxnId="{A2305882-7ADA-4597-8FB5-9A73D5FD3EFE}">
      <dgm:prSet/>
      <dgm:spPr/>
      <dgm:t>
        <a:bodyPr/>
        <a:lstStyle/>
        <a:p>
          <a:endParaRPr lang="en-US"/>
        </a:p>
      </dgm:t>
    </dgm:pt>
    <dgm:pt modelId="{B76B094B-D741-4360-8F50-356BB16DF044}">
      <dgm:prSet custT="1"/>
      <dgm:spPr/>
      <dgm:t>
        <a:bodyPr/>
        <a:lstStyle/>
        <a:p>
          <a:r>
            <a:rPr lang="en-US" sz="1600"/>
            <a:t>Design set-up plan </a:t>
          </a:r>
        </a:p>
      </dgm:t>
    </dgm:pt>
    <dgm:pt modelId="{36CC0E59-13B4-44A5-A07E-E6F83896750C}" type="parTrans" cxnId="{10ED270E-13FF-4723-A0F5-7431745B8174}">
      <dgm:prSet/>
      <dgm:spPr/>
      <dgm:t>
        <a:bodyPr/>
        <a:lstStyle/>
        <a:p>
          <a:endParaRPr lang="en-US"/>
        </a:p>
      </dgm:t>
    </dgm:pt>
    <dgm:pt modelId="{B1405A33-0447-4352-95F8-53C5A64572A0}" type="sibTrans" cxnId="{10ED270E-13FF-4723-A0F5-7431745B8174}">
      <dgm:prSet/>
      <dgm:spPr/>
      <dgm:t>
        <a:bodyPr/>
        <a:lstStyle/>
        <a:p>
          <a:endParaRPr lang="en-US"/>
        </a:p>
      </dgm:t>
    </dgm:pt>
    <dgm:pt modelId="{2C03262A-D316-45D7-92D7-7A20DE16B982}">
      <dgm:prSet/>
      <dgm:spPr/>
      <dgm:t>
        <a:bodyPr/>
        <a:lstStyle/>
        <a:p>
          <a:pPr>
            <a:defRPr b="1"/>
          </a:pPr>
          <a:r>
            <a:rPr lang="en-US"/>
            <a:t>8 Mar.</a:t>
          </a:r>
        </a:p>
      </dgm:t>
    </dgm:pt>
    <dgm:pt modelId="{1B875467-9CB3-467B-92E5-60FAD5D160F4}" type="parTrans" cxnId="{C13EB681-6729-4E61-A498-9DDE86390788}">
      <dgm:prSet/>
      <dgm:spPr/>
      <dgm:t>
        <a:bodyPr/>
        <a:lstStyle/>
        <a:p>
          <a:endParaRPr lang="en-US"/>
        </a:p>
      </dgm:t>
    </dgm:pt>
    <dgm:pt modelId="{BEFF1EAF-4C7F-440A-A966-DB671C155D74}" type="sibTrans" cxnId="{C13EB681-6729-4E61-A498-9DDE86390788}">
      <dgm:prSet/>
      <dgm:spPr/>
      <dgm:t>
        <a:bodyPr/>
        <a:lstStyle/>
        <a:p>
          <a:endParaRPr lang="en-US"/>
        </a:p>
      </dgm:t>
    </dgm:pt>
    <dgm:pt modelId="{259D4F0D-8DF5-40C5-8AFA-7D1583E1CE55}">
      <dgm:prSet custT="1"/>
      <dgm:spPr/>
      <dgm:t>
        <a:bodyPr/>
        <a:lstStyle/>
        <a:p>
          <a:r>
            <a:rPr lang="en-US" sz="1800"/>
            <a:t>Complete PCB system as a whole design that generates ideal outputs in simulation</a:t>
          </a:r>
        </a:p>
      </dgm:t>
    </dgm:pt>
    <dgm:pt modelId="{5B046EE2-6427-4CC5-B615-6B6835D67905}" type="parTrans" cxnId="{56C418AF-0DEE-472B-958F-88362DA69441}">
      <dgm:prSet/>
      <dgm:spPr/>
      <dgm:t>
        <a:bodyPr/>
        <a:lstStyle/>
        <a:p>
          <a:endParaRPr lang="en-US"/>
        </a:p>
      </dgm:t>
    </dgm:pt>
    <dgm:pt modelId="{74594A6F-13BD-46B7-9C9C-9C2D29F287D5}" type="sibTrans" cxnId="{56C418AF-0DEE-472B-958F-88362DA69441}">
      <dgm:prSet/>
      <dgm:spPr/>
      <dgm:t>
        <a:bodyPr/>
        <a:lstStyle/>
        <a:p>
          <a:endParaRPr lang="en-US"/>
        </a:p>
      </dgm:t>
    </dgm:pt>
    <dgm:pt modelId="{961ECE0A-2184-4252-BE84-008058A0943D}" type="pres">
      <dgm:prSet presAssocID="{15D6AEB6-29E0-4A5B-8407-3CEE47B95FAE}" presName="root" presStyleCnt="0">
        <dgm:presLayoutVars>
          <dgm:chMax/>
          <dgm:chPref/>
          <dgm:animLvl val="lvl"/>
        </dgm:presLayoutVars>
      </dgm:prSet>
      <dgm:spPr/>
    </dgm:pt>
    <dgm:pt modelId="{91DAE62F-F2DA-4947-8546-A97884B42B3B}" type="pres">
      <dgm:prSet presAssocID="{15D6AEB6-29E0-4A5B-8407-3CEE47B95FAE}" presName="divider" presStyleLbl="fgAccFollowNode1" presStyleIdx="0" presStyleCnt="1" custLinFactY="2284" custLinFactNeighborX="-108" custLinFactNeighborY="100000"/>
      <dgm:spPr>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tailEnd type="triangle" w="lg" len="lg"/>
        </a:ln>
        <a:effectLst/>
      </dgm:spPr>
    </dgm:pt>
    <dgm:pt modelId="{22DB6538-D6B5-4FA6-B9DF-8EEC6CD2A2B0}" type="pres">
      <dgm:prSet presAssocID="{15D6AEB6-29E0-4A5B-8407-3CEE47B95FAE}" presName="nodes" presStyleCnt="0">
        <dgm:presLayoutVars>
          <dgm:chMax/>
          <dgm:chPref/>
          <dgm:animLvl val="lvl"/>
        </dgm:presLayoutVars>
      </dgm:prSet>
      <dgm:spPr/>
    </dgm:pt>
    <dgm:pt modelId="{91E5E13B-7670-473B-990A-7132A270B253}" type="pres">
      <dgm:prSet presAssocID="{03BC3D49-5F7B-4BEF-BADE-087EBBAB1218}" presName="composite" presStyleCnt="0"/>
      <dgm:spPr/>
    </dgm:pt>
    <dgm:pt modelId="{72EBFD14-F35E-4F21-B359-92BCB46D62BC}" type="pres">
      <dgm:prSet presAssocID="{03BC3D49-5F7B-4BEF-BADE-087EBBAB1218}" presName="L1TextContainer" presStyleLbl="revTx" presStyleIdx="0" presStyleCnt="4">
        <dgm:presLayoutVars>
          <dgm:chMax val="1"/>
          <dgm:chPref val="1"/>
          <dgm:bulletEnabled val="1"/>
        </dgm:presLayoutVars>
      </dgm:prSet>
      <dgm:spPr/>
    </dgm:pt>
    <dgm:pt modelId="{178463D9-46AD-4A71-B5C7-E6419ACBB5D9}" type="pres">
      <dgm:prSet presAssocID="{03BC3D49-5F7B-4BEF-BADE-087EBBAB1218}" presName="L2TextContainerWrapper" presStyleCnt="0">
        <dgm:presLayoutVars>
          <dgm:chMax val="0"/>
          <dgm:chPref val="0"/>
          <dgm:bulletEnabled val="1"/>
        </dgm:presLayoutVars>
      </dgm:prSet>
      <dgm:spPr/>
    </dgm:pt>
    <dgm:pt modelId="{C431ED0C-D15C-450E-A3BD-127ABBA3C532}" type="pres">
      <dgm:prSet presAssocID="{03BC3D49-5F7B-4BEF-BADE-087EBBAB1218}" presName="L2TextContainer" presStyleLbl="bgAcc1" presStyleIdx="0" presStyleCnt="4" custScaleY="118808" custLinFactNeighborX="-484" custLinFactNeighborY="19585"/>
      <dgm:spPr/>
    </dgm:pt>
    <dgm:pt modelId="{F687B3AF-9C54-4CE9-A227-E08CE7E80B9C}" type="pres">
      <dgm:prSet presAssocID="{03BC3D49-5F7B-4BEF-BADE-087EBBAB1218}" presName="FlexibleEmptyPlaceHolder" presStyleCnt="0"/>
      <dgm:spPr/>
    </dgm:pt>
    <dgm:pt modelId="{53A37AB4-C456-4719-A73D-07C71E0E7895}" type="pres">
      <dgm:prSet presAssocID="{03BC3D49-5F7B-4BEF-BADE-087EBBAB1218}" presName="ConnectLine" presStyleLbl="sibTrans1D1" presStyleIdx="0" presStyleCnt="4"/>
      <dgm:spPr>
        <a:noFill/>
        <a:ln w="6350" cap="flat" cmpd="sng" algn="ctr">
          <a:solidFill>
            <a:schemeClr val="accent1">
              <a:hueOff val="0"/>
              <a:satOff val="0"/>
              <a:lumOff val="0"/>
              <a:alphaOff val="0"/>
            </a:schemeClr>
          </a:solidFill>
          <a:prstDash val="dash"/>
          <a:miter lim="800000"/>
        </a:ln>
        <a:effectLst/>
      </dgm:spPr>
    </dgm:pt>
    <dgm:pt modelId="{FD69FD29-72EF-4DCD-ADCC-9AF94AF65290}" type="pres">
      <dgm:prSet presAssocID="{03BC3D49-5F7B-4BEF-BADE-087EBBAB1218}" presName="ConnectorPoint" presStyleLbl="alignNode1" presStyleIdx="0" presStyleCnt="4"/>
      <dgm:spPr/>
    </dgm:pt>
    <dgm:pt modelId="{E61539DC-2936-438A-AE8D-ECBFC2B7038A}" type="pres">
      <dgm:prSet presAssocID="{03BC3D49-5F7B-4BEF-BADE-087EBBAB1218}" presName="EmptyPlaceHolder" presStyleCnt="0"/>
      <dgm:spPr/>
    </dgm:pt>
    <dgm:pt modelId="{529F5C9F-9564-47AF-99E5-A964E9A46AAD}" type="pres">
      <dgm:prSet presAssocID="{0FD022C6-D292-48C6-8AA7-FE3B51F70D1F}" presName="spaceBetweenRectangles" presStyleCnt="0"/>
      <dgm:spPr/>
    </dgm:pt>
    <dgm:pt modelId="{7D22818D-1312-4E53-814F-3E12181B2D9F}" type="pres">
      <dgm:prSet presAssocID="{EDA32927-78DF-4CD4-9ED7-0B8EE4CD3DC0}" presName="composite" presStyleCnt="0"/>
      <dgm:spPr/>
    </dgm:pt>
    <dgm:pt modelId="{EC5DCB08-CD5F-4174-BAE1-7FB15E940CC5}" type="pres">
      <dgm:prSet presAssocID="{EDA32927-78DF-4CD4-9ED7-0B8EE4CD3DC0}" presName="L1TextContainer" presStyleLbl="revTx" presStyleIdx="1" presStyleCnt="4" custLinFactY="54734" custLinFactNeighborY="100000">
        <dgm:presLayoutVars>
          <dgm:chMax val="1"/>
          <dgm:chPref val="1"/>
          <dgm:bulletEnabled val="1"/>
        </dgm:presLayoutVars>
      </dgm:prSet>
      <dgm:spPr/>
    </dgm:pt>
    <dgm:pt modelId="{50FD4F5B-325E-4190-8574-0FC614CF59E6}" type="pres">
      <dgm:prSet presAssocID="{EDA32927-78DF-4CD4-9ED7-0B8EE4CD3DC0}" presName="L2TextContainerWrapper" presStyleCnt="0">
        <dgm:presLayoutVars>
          <dgm:chMax val="0"/>
          <dgm:chPref val="0"/>
          <dgm:bulletEnabled val="1"/>
        </dgm:presLayoutVars>
      </dgm:prSet>
      <dgm:spPr/>
    </dgm:pt>
    <dgm:pt modelId="{D5F821A2-56FD-4E63-AA76-FB651FACD680}" type="pres">
      <dgm:prSet presAssocID="{EDA32927-78DF-4CD4-9ED7-0B8EE4CD3DC0}" presName="L2TextContainer" presStyleLbl="bgAcc1" presStyleIdx="1" presStyleCnt="4" custScaleY="265594" custLinFactNeighborY="-23538"/>
      <dgm:spPr/>
    </dgm:pt>
    <dgm:pt modelId="{30DA91C7-5A11-4C99-B38D-7E65E894A703}" type="pres">
      <dgm:prSet presAssocID="{EDA32927-78DF-4CD4-9ED7-0B8EE4CD3DC0}" presName="FlexibleEmptyPlaceHolder" presStyleCnt="0"/>
      <dgm:spPr/>
    </dgm:pt>
    <dgm:pt modelId="{44F28F6C-0D1B-4F80-9712-88F5CC3FAC90}" type="pres">
      <dgm:prSet presAssocID="{EDA32927-78DF-4CD4-9ED7-0B8EE4CD3DC0}" presName="ConnectLine" presStyleLbl="sibTrans1D1" presStyleIdx="1" presStyleCnt="4"/>
      <dgm:spPr>
        <a:noFill/>
        <a:ln w="6350" cap="flat" cmpd="sng" algn="ctr">
          <a:solidFill>
            <a:schemeClr val="accent1">
              <a:hueOff val="0"/>
              <a:satOff val="0"/>
              <a:lumOff val="0"/>
              <a:alphaOff val="0"/>
            </a:schemeClr>
          </a:solidFill>
          <a:prstDash val="dash"/>
          <a:miter lim="800000"/>
        </a:ln>
        <a:effectLst/>
      </dgm:spPr>
    </dgm:pt>
    <dgm:pt modelId="{0C05F96B-FBD4-4CC9-BD5D-76A18022B0E9}" type="pres">
      <dgm:prSet presAssocID="{EDA32927-78DF-4CD4-9ED7-0B8EE4CD3DC0}" presName="ConnectorPoint" presStyleLbl="alignNode1" presStyleIdx="1" presStyleCnt="4"/>
      <dgm:spPr/>
    </dgm:pt>
    <dgm:pt modelId="{757ED491-072C-42CB-B515-97A71212A63F}" type="pres">
      <dgm:prSet presAssocID="{EDA32927-78DF-4CD4-9ED7-0B8EE4CD3DC0}" presName="EmptyPlaceHolder" presStyleCnt="0"/>
      <dgm:spPr/>
    </dgm:pt>
    <dgm:pt modelId="{C9337BF3-17D7-47F7-AC84-FCAD20BB7FF0}" type="pres">
      <dgm:prSet presAssocID="{38CFBCF6-3D7D-4D76-B590-94BF5F9CC780}" presName="spaceBetweenRectangles" presStyleCnt="0"/>
      <dgm:spPr/>
    </dgm:pt>
    <dgm:pt modelId="{320B2872-83DC-4CDD-B252-1DC66E904CB2}" type="pres">
      <dgm:prSet presAssocID="{985F3C8B-EDBB-405A-BBE5-1A81F0CBDB37}" presName="composite" presStyleCnt="0"/>
      <dgm:spPr/>
    </dgm:pt>
    <dgm:pt modelId="{4AB9E529-5DC4-429F-9443-9D209D23FD53}" type="pres">
      <dgm:prSet presAssocID="{985F3C8B-EDBB-405A-BBE5-1A81F0CBDB37}" presName="L1TextContainer" presStyleLbl="revTx" presStyleIdx="2" presStyleCnt="4">
        <dgm:presLayoutVars>
          <dgm:chMax val="1"/>
          <dgm:chPref val="1"/>
          <dgm:bulletEnabled val="1"/>
        </dgm:presLayoutVars>
      </dgm:prSet>
      <dgm:spPr/>
    </dgm:pt>
    <dgm:pt modelId="{35563C37-30D7-4DFA-808A-8F99E0A96793}" type="pres">
      <dgm:prSet presAssocID="{985F3C8B-EDBB-405A-BBE5-1A81F0CBDB37}" presName="L2TextContainerWrapper" presStyleCnt="0">
        <dgm:presLayoutVars>
          <dgm:chMax val="0"/>
          <dgm:chPref val="0"/>
          <dgm:bulletEnabled val="1"/>
        </dgm:presLayoutVars>
      </dgm:prSet>
      <dgm:spPr/>
    </dgm:pt>
    <dgm:pt modelId="{1621BE72-83DC-43E4-AB60-99B1C5E5DE5D}" type="pres">
      <dgm:prSet presAssocID="{985F3C8B-EDBB-405A-BBE5-1A81F0CBDB37}" presName="L2TextContainer" presStyleLbl="bgAcc1" presStyleIdx="2" presStyleCnt="4"/>
      <dgm:spPr/>
    </dgm:pt>
    <dgm:pt modelId="{3D4447A0-C025-429F-8C78-DA64698EB8A5}" type="pres">
      <dgm:prSet presAssocID="{985F3C8B-EDBB-405A-BBE5-1A81F0CBDB37}" presName="FlexibleEmptyPlaceHolder" presStyleCnt="0"/>
      <dgm:spPr/>
    </dgm:pt>
    <dgm:pt modelId="{DB694425-2F0B-4DBF-A095-8D8CDF834A26}" type="pres">
      <dgm:prSet presAssocID="{985F3C8B-EDBB-405A-BBE5-1A81F0CBDB37}" presName="ConnectLine" presStyleLbl="sibTrans1D1" presStyleIdx="2" presStyleCnt="4"/>
      <dgm:spPr>
        <a:noFill/>
        <a:ln w="6350" cap="flat" cmpd="sng" algn="ctr">
          <a:solidFill>
            <a:schemeClr val="accent1">
              <a:hueOff val="0"/>
              <a:satOff val="0"/>
              <a:lumOff val="0"/>
              <a:alphaOff val="0"/>
            </a:schemeClr>
          </a:solidFill>
          <a:prstDash val="dash"/>
          <a:miter lim="800000"/>
        </a:ln>
        <a:effectLst/>
      </dgm:spPr>
    </dgm:pt>
    <dgm:pt modelId="{7AE57F41-C360-4197-80A2-154CF8AF88CA}" type="pres">
      <dgm:prSet presAssocID="{985F3C8B-EDBB-405A-BBE5-1A81F0CBDB37}" presName="ConnectorPoint" presStyleLbl="alignNode1" presStyleIdx="2" presStyleCnt="4"/>
      <dgm:spPr/>
    </dgm:pt>
    <dgm:pt modelId="{1FDBA8C3-23A7-4BE1-9EA9-9C96207B7101}" type="pres">
      <dgm:prSet presAssocID="{985F3C8B-EDBB-405A-BBE5-1A81F0CBDB37}" presName="EmptyPlaceHolder" presStyleCnt="0"/>
      <dgm:spPr/>
    </dgm:pt>
    <dgm:pt modelId="{AFEE8467-0921-4949-AB91-896BB84E5D87}" type="pres">
      <dgm:prSet presAssocID="{D3E39174-2225-4F6D-B058-6EE3CF3EA89F}" presName="spaceBetweenRectangles" presStyleCnt="0"/>
      <dgm:spPr/>
    </dgm:pt>
    <dgm:pt modelId="{1AC4011D-6911-4B15-95EF-57650D292FBD}" type="pres">
      <dgm:prSet presAssocID="{2C03262A-D316-45D7-92D7-7A20DE16B982}" presName="composite" presStyleCnt="0"/>
      <dgm:spPr/>
    </dgm:pt>
    <dgm:pt modelId="{77B00D6A-3272-4B04-A640-ADAB21DE1E6E}" type="pres">
      <dgm:prSet presAssocID="{2C03262A-D316-45D7-92D7-7A20DE16B982}" presName="L1TextContainer" presStyleLbl="revTx" presStyleIdx="3" presStyleCnt="4">
        <dgm:presLayoutVars>
          <dgm:chMax val="1"/>
          <dgm:chPref val="1"/>
          <dgm:bulletEnabled val="1"/>
        </dgm:presLayoutVars>
      </dgm:prSet>
      <dgm:spPr/>
    </dgm:pt>
    <dgm:pt modelId="{4AD852EC-3468-43B3-80A2-801CAC884343}" type="pres">
      <dgm:prSet presAssocID="{2C03262A-D316-45D7-92D7-7A20DE16B982}" presName="L2TextContainerWrapper" presStyleCnt="0">
        <dgm:presLayoutVars>
          <dgm:chMax val="0"/>
          <dgm:chPref val="0"/>
          <dgm:bulletEnabled val="1"/>
        </dgm:presLayoutVars>
      </dgm:prSet>
      <dgm:spPr/>
    </dgm:pt>
    <dgm:pt modelId="{28FBC275-FC1C-40DE-A72A-15030B0E74A7}" type="pres">
      <dgm:prSet presAssocID="{2C03262A-D316-45D7-92D7-7A20DE16B982}" presName="L2TextContainer" presStyleLbl="bgAcc1" presStyleIdx="3" presStyleCnt="4"/>
      <dgm:spPr/>
    </dgm:pt>
    <dgm:pt modelId="{2DB65423-C574-49B0-9732-A4D40454079B}" type="pres">
      <dgm:prSet presAssocID="{2C03262A-D316-45D7-92D7-7A20DE16B982}" presName="FlexibleEmptyPlaceHolder" presStyleCnt="0"/>
      <dgm:spPr/>
    </dgm:pt>
    <dgm:pt modelId="{8419EA2D-84FB-4144-8ABC-5FB91E33673B}" type="pres">
      <dgm:prSet presAssocID="{2C03262A-D316-45D7-92D7-7A20DE16B982}" presName="ConnectLine" presStyleLbl="sibTrans1D1" presStyleIdx="3" presStyleCnt="4"/>
      <dgm:spPr>
        <a:noFill/>
        <a:ln w="6350" cap="flat" cmpd="sng" algn="ctr">
          <a:solidFill>
            <a:schemeClr val="accent1">
              <a:hueOff val="0"/>
              <a:satOff val="0"/>
              <a:lumOff val="0"/>
              <a:alphaOff val="0"/>
            </a:schemeClr>
          </a:solidFill>
          <a:prstDash val="dash"/>
          <a:miter lim="800000"/>
        </a:ln>
        <a:effectLst/>
      </dgm:spPr>
    </dgm:pt>
    <dgm:pt modelId="{4446A2A3-F906-4060-A501-801A720CEDE9}" type="pres">
      <dgm:prSet presAssocID="{2C03262A-D316-45D7-92D7-7A20DE16B982}" presName="ConnectorPoint" presStyleLbl="alignNode1" presStyleIdx="3" presStyleCnt="4"/>
      <dgm:spPr/>
    </dgm:pt>
    <dgm:pt modelId="{0EF66B63-4519-4F23-9C28-468B28D18553}" type="pres">
      <dgm:prSet presAssocID="{2C03262A-D316-45D7-92D7-7A20DE16B982}" presName="EmptyPlaceHolder" presStyleCnt="0"/>
      <dgm:spPr/>
    </dgm:pt>
  </dgm:ptLst>
  <dgm:cxnLst>
    <dgm:cxn modelId="{10ED270E-13FF-4723-A0F5-7431745B8174}" srcId="{36E88D95-33C9-4C95-B4DC-6C4A2874BDD7}" destId="{B76B094B-D741-4360-8F50-356BB16DF044}" srcOrd="2" destOrd="0" parTransId="{36CC0E59-13B4-44A5-A07E-E6F83896750C}" sibTransId="{B1405A33-0447-4352-95F8-53C5A64572A0}"/>
    <dgm:cxn modelId="{CF9FF228-3A47-40AA-AB2C-8740B8C07007}" type="presOf" srcId="{039A28D3-C2AE-48A0-A5B1-8263F23C986E}" destId="{C431ED0C-D15C-450E-A3BD-127ABBA3C532}" srcOrd="0" destOrd="2" presId="urn:microsoft.com/office/officeart/2016/7/layout/BasicTimeline"/>
    <dgm:cxn modelId="{8E15972B-26E7-4F6A-B8AE-5DA9A28AAA9C}" srcId="{985F3C8B-EDBB-405A-BBE5-1A81F0CBDB37}" destId="{36E88D95-33C9-4C95-B4DC-6C4A2874BDD7}" srcOrd="0" destOrd="0" parTransId="{39F14F04-C322-4182-B845-14C40D21FC79}" sibTransId="{5892EEDC-D17A-443C-AA98-B2798FE01A59}"/>
    <dgm:cxn modelId="{6E14A731-4DCD-4569-98A6-7A3E10AB4297}" type="presOf" srcId="{15D6AEB6-29E0-4A5B-8407-3CEE47B95FAE}" destId="{961ECE0A-2184-4252-BE84-008058A0943D}" srcOrd="0" destOrd="0" presId="urn:microsoft.com/office/officeart/2016/7/layout/BasicTimeline"/>
    <dgm:cxn modelId="{2E76E732-002C-42DB-94A3-597D85949550}" type="presOf" srcId="{B76B094B-D741-4360-8F50-356BB16DF044}" destId="{1621BE72-83DC-43E4-AB60-99B1C5E5DE5D}" srcOrd="0" destOrd="3" presId="urn:microsoft.com/office/officeart/2016/7/layout/BasicTimeline"/>
    <dgm:cxn modelId="{DE09F736-6105-4934-AA76-324845669FB3}" srcId="{15D6AEB6-29E0-4A5B-8407-3CEE47B95FAE}" destId="{03BC3D49-5F7B-4BEF-BADE-087EBBAB1218}" srcOrd="0" destOrd="0" parTransId="{48F13E6D-5921-49BB-BB85-6646FE5200E8}" sibTransId="{0FD022C6-D292-48C6-8AA7-FE3B51F70D1F}"/>
    <dgm:cxn modelId="{69ABDC45-EF1F-44A7-8890-B0FC90A62579}" srcId="{8D17759A-FE48-4F7E-AA50-9305C9F66BD2}" destId="{1F102E70-1842-450C-98E3-08757165A9BB}" srcOrd="0" destOrd="0" parTransId="{30FF529E-A495-4E1E-B87E-AB1832001DC9}" sibTransId="{70443013-E6F1-42D8-9FE4-C2340294391C}"/>
    <dgm:cxn modelId="{216DB546-A183-401C-866C-181926F13F6A}" srcId="{B678217E-7B02-4ED1-9700-E835E1F44609}" destId="{039A28D3-C2AE-48A0-A5B1-8263F23C986E}" srcOrd="1" destOrd="0" parTransId="{54A28EFF-D23C-40BD-B39B-F6EC457944B4}" sibTransId="{48397A7B-A88D-4D7B-91FB-309EB83E5AED}"/>
    <dgm:cxn modelId="{4FC36547-7305-4C2E-AC92-996E7F302DFC}" type="presOf" srcId="{65257C28-C3D6-4B86-800A-9FBD0FCDB4A1}" destId="{D5F821A2-56FD-4E63-AA76-FB651FACD680}" srcOrd="0" destOrd="2" presId="urn:microsoft.com/office/officeart/2016/7/layout/BasicTimeline"/>
    <dgm:cxn modelId="{6D05F64B-C617-4224-A79F-682C04F76000}" srcId="{03BC3D49-5F7B-4BEF-BADE-087EBBAB1218}" destId="{B678217E-7B02-4ED1-9700-E835E1F44609}" srcOrd="0" destOrd="0" parTransId="{C2712E11-4005-430B-AF5F-37EE33343244}" sibTransId="{B12C717C-7A48-41EC-BC25-A235B652721A}"/>
    <dgm:cxn modelId="{182A2B4F-2BF5-4F3B-A503-6B41D7297CA6}" type="presOf" srcId="{03BC3D49-5F7B-4BEF-BADE-087EBBAB1218}" destId="{72EBFD14-F35E-4F21-B359-92BCB46D62BC}" srcOrd="0" destOrd="0" presId="urn:microsoft.com/office/officeart/2016/7/layout/BasicTimeline"/>
    <dgm:cxn modelId="{47521552-421D-4C3B-98C6-FFAB71AB8E2B}" type="presOf" srcId="{86BFC3F4-20FB-4DAE-9684-647F80EFD98B}" destId="{C431ED0C-D15C-450E-A3BD-127ABBA3C532}" srcOrd="0" destOrd="1" presId="urn:microsoft.com/office/officeart/2016/7/layout/BasicTimeline"/>
    <dgm:cxn modelId="{C9AA6D56-79F0-44FF-BBD3-CDC08CE2E6AF}" srcId="{B678217E-7B02-4ED1-9700-E835E1F44609}" destId="{86BFC3F4-20FB-4DAE-9684-647F80EFD98B}" srcOrd="0" destOrd="0" parTransId="{CB8BAF57-C229-4D3E-961E-D8AC15887272}" sibTransId="{B22D0902-8941-4200-8E9F-686EE6B9C33A}"/>
    <dgm:cxn modelId="{587FCC56-60C2-46AB-BBCD-AC593610BFCF}" srcId="{15D6AEB6-29E0-4A5B-8407-3CEE47B95FAE}" destId="{EDA32927-78DF-4CD4-9ED7-0B8EE4CD3DC0}" srcOrd="1" destOrd="0" parTransId="{0296AADC-A802-4A8A-836B-D9CA6FD15158}" sibTransId="{38CFBCF6-3D7D-4D76-B590-94BF5F9CC780}"/>
    <dgm:cxn modelId="{8C84D164-BB0F-4497-84AD-060E7E08C8C6}" srcId="{8D17759A-FE48-4F7E-AA50-9305C9F66BD2}" destId="{65257C28-C3D6-4B86-800A-9FBD0FCDB4A1}" srcOrd="1" destOrd="0" parTransId="{0FB92FB0-29BF-4DA4-8A0A-6E3FA374633B}" sibTransId="{083C93F6-6F02-43B0-99F1-2982E9DABB8D}"/>
    <dgm:cxn modelId="{97F0D465-4AC8-417F-B19E-49A93ABE0C79}" type="presOf" srcId="{8D43E835-61AC-4365-BA6C-9F7FB5658FA3}" destId="{1621BE72-83DC-43E4-AB60-99B1C5E5DE5D}" srcOrd="0" destOrd="2" presId="urn:microsoft.com/office/officeart/2016/7/layout/BasicTimeline"/>
    <dgm:cxn modelId="{0A134B67-C0BD-401D-B03A-9334D080A04A}" type="presOf" srcId="{2C03262A-D316-45D7-92D7-7A20DE16B982}" destId="{77B00D6A-3272-4B04-A640-ADAB21DE1E6E}" srcOrd="0" destOrd="0" presId="urn:microsoft.com/office/officeart/2016/7/layout/BasicTimeline"/>
    <dgm:cxn modelId="{367ECF80-0FC4-4293-8B53-E7F5D4692862}" type="presOf" srcId="{70A003F3-6CDD-4FF8-8C5F-8B2AE014A999}" destId="{1621BE72-83DC-43E4-AB60-99B1C5E5DE5D}" srcOrd="0" destOrd="1" presId="urn:microsoft.com/office/officeart/2016/7/layout/BasicTimeline"/>
    <dgm:cxn modelId="{C13EB681-6729-4E61-A498-9DDE86390788}" srcId="{15D6AEB6-29E0-4A5B-8407-3CEE47B95FAE}" destId="{2C03262A-D316-45D7-92D7-7A20DE16B982}" srcOrd="3" destOrd="0" parTransId="{1B875467-9CB3-467B-92E5-60FAD5D160F4}" sibTransId="{BEFF1EAF-4C7F-440A-A966-DB671C155D74}"/>
    <dgm:cxn modelId="{A2305882-7ADA-4597-8FB5-9A73D5FD3EFE}" srcId="{36E88D95-33C9-4C95-B4DC-6C4A2874BDD7}" destId="{8D43E835-61AC-4365-BA6C-9F7FB5658FA3}" srcOrd="1" destOrd="0" parTransId="{13DB9CB8-2963-4D39-B0B0-25311714B6D9}" sibTransId="{435E0C51-95DE-4C8A-A22F-718305C86156}"/>
    <dgm:cxn modelId="{B3A47B93-158C-4081-B325-B4FD37939940}" type="presOf" srcId="{1F102E70-1842-450C-98E3-08757165A9BB}" destId="{D5F821A2-56FD-4E63-AA76-FB651FACD680}" srcOrd="0" destOrd="1" presId="urn:microsoft.com/office/officeart/2016/7/layout/BasicTimeline"/>
    <dgm:cxn modelId="{ED89CFA2-90F6-4A9F-B9FE-814F472C4682}" srcId="{EDA32927-78DF-4CD4-9ED7-0B8EE4CD3DC0}" destId="{8D17759A-FE48-4F7E-AA50-9305C9F66BD2}" srcOrd="0" destOrd="0" parTransId="{22B070A4-B875-4F89-94B1-2A0124E7C096}" sibTransId="{3C03F3BF-B8D4-4949-8E4A-C4705C3E5447}"/>
    <dgm:cxn modelId="{56C418AF-0DEE-472B-958F-88362DA69441}" srcId="{2C03262A-D316-45D7-92D7-7A20DE16B982}" destId="{259D4F0D-8DF5-40C5-8AFA-7D1583E1CE55}" srcOrd="0" destOrd="0" parTransId="{5B046EE2-6427-4CC5-B615-6B6835D67905}" sibTransId="{74594A6F-13BD-46B7-9C9C-9C2D29F287D5}"/>
    <dgm:cxn modelId="{454CAEB6-3979-4983-B8AA-03C1D771D028}" type="presOf" srcId="{8D17759A-FE48-4F7E-AA50-9305C9F66BD2}" destId="{D5F821A2-56FD-4E63-AA76-FB651FACD680}" srcOrd="0" destOrd="0" presId="urn:microsoft.com/office/officeart/2016/7/layout/BasicTimeline"/>
    <dgm:cxn modelId="{295044BD-90AC-45DB-A792-E10172D22386}" srcId="{15D6AEB6-29E0-4A5B-8407-3CEE47B95FAE}" destId="{985F3C8B-EDBB-405A-BBE5-1A81F0CBDB37}" srcOrd="2" destOrd="0" parTransId="{99C188B3-C3AE-499B-A459-8A3B3679137E}" sibTransId="{D3E39174-2225-4F6D-B058-6EE3CF3EA89F}"/>
    <dgm:cxn modelId="{600233D3-1439-4FA7-A334-632800063E7B}" type="presOf" srcId="{EDA32927-78DF-4CD4-9ED7-0B8EE4CD3DC0}" destId="{EC5DCB08-CD5F-4174-BAE1-7FB15E940CC5}" srcOrd="0" destOrd="0" presId="urn:microsoft.com/office/officeart/2016/7/layout/BasicTimeline"/>
    <dgm:cxn modelId="{7A59FAD7-6552-49D5-A6BF-5846A4FFCCA7}" type="presOf" srcId="{36E88D95-33C9-4C95-B4DC-6C4A2874BDD7}" destId="{1621BE72-83DC-43E4-AB60-99B1C5E5DE5D}" srcOrd="0" destOrd="0" presId="urn:microsoft.com/office/officeart/2016/7/layout/BasicTimeline"/>
    <dgm:cxn modelId="{6F6373E0-17BA-403C-A754-5047F4481433}" srcId="{36E88D95-33C9-4C95-B4DC-6C4A2874BDD7}" destId="{70A003F3-6CDD-4FF8-8C5F-8B2AE014A999}" srcOrd="0" destOrd="0" parTransId="{47188B38-019C-4D25-8158-64EC0DF9749D}" sibTransId="{B30C4AFC-30C3-4F2A-8D20-8ACB22D0E327}"/>
    <dgm:cxn modelId="{6F7336E9-67C2-488C-81B8-8BEE93382240}" type="presOf" srcId="{985F3C8B-EDBB-405A-BBE5-1A81F0CBDB37}" destId="{4AB9E529-5DC4-429F-9443-9D209D23FD53}" srcOrd="0" destOrd="0" presId="urn:microsoft.com/office/officeart/2016/7/layout/BasicTimeline"/>
    <dgm:cxn modelId="{58DD3AF5-6F97-49F1-8D13-BA0C8AF2DB98}" type="presOf" srcId="{259D4F0D-8DF5-40C5-8AFA-7D1583E1CE55}" destId="{28FBC275-FC1C-40DE-A72A-15030B0E74A7}" srcOrd="0" destOrd="0" presId="urn:microsoft.com/office/officeart/2016/7/layout/BasicTimeline"/>
    <dgm:cxn modelId="{78CB43F7-CCF7-43D5-896D-716E1FB80123}" type="presOf" srcId="{B678217E-7B02-4ED1-9700-E835E1F44609}" destId="{C431ED0C-D15C-450E-A3BD-127ABBA3C532}" srcOrd="0" destOrd="0" presId="urn:microsoft.com/office/officeart/2016/7/layout/BasicTimeline"/>
    <dgm:cxn modelId="{0A6609CE-F53C-4C6C-8C09-1D6ECBDB49A5}" type="presParOf" srcId="{961ECE0A-2184-4252-BE84-008058A0943D}" destId="{91DAE62F-F2DA-4947-8546-A97884B42B3B}" srcOrd="0" destOrd="0" presId="urn:microsoft.com/office/officeart/2016/7/layout/BasicTimeline"/>
    <dgm:cxn modelId="{FBBA1207-7604-45A9-A364-294808843F70}" type="presParOf" srcId="{961ECE0A-2184-4252-BE84-008058A0943D}" destId="{22DB6538-D6B5-4FA6-B9DF-8EEC6CD2A2B0}" srcOrd="1" destOrd="0" presId="urn:microsoft.com/office/officeart/2016/7/layout/BasicTimeline"/>
    <dgm:cxn modelId="{DAFB7692-A029-43D1-94E4-B79B44A18D4F}" type="presParOf" srcId="{22DB6538-D6B5-4FA6-B9DF-8EEC6CD2A2B0}" destId="{91E5E13B-7670-473B-990A-7132A270B253}" srcOrd="0" destOrd="0" presId="urn:microsoft.com/office/officeart/2016/7/layout/BasicTimeline"/>
    <dgm:cxn modelId="{57E203A5-109D-420C-828C-FFA8314D1DE0}" type="presParOf" srcId="{91E5E13B-7670-473B-990A-7132A270B253}" destId="{72EBFD14-F35E-4F21-B359-92BCB46D62BC}" srcOrd="0" destOrd="0" presId="urn:microsoft.com/office/officeart/2016/7/layout/BasicTimeline"/>
    <dgm:cxn modelId="{BDF16FB4-8BA2-490B-9D72-E2103ED45419}" type="presParOf" srcId="{91E5E13B-7670-473B-990A-7132A270B253}" destId="{178463D9-46AD-4A71-B5C7-E6419ACBB5D9}" srcOrd="1" destOrd="0" presId="urn:microsoft.com/office/officeart/2016/7/layout/BasicTimeline"/>
    <dgm:cxn modelId="{30E8BA31-608F-4108-AEAF-349D0BEF5A05}" type="presParOf" srcId="{178463D9-46AD-4A71-B5C7-E6419ACBB5D9}" destId="{C431ED0C-D15C-450E-A3BD-127ABBA3C532}" srcOrd="0" destOrd="0" presId="urn:microsoft.com/office/officeart/2016/7/layout/BasicTimeline"/>
    <dgm:cxn modelId="{7B0FC07E-CAE0-4EFD-8A40-A7D60FBE70D8}" type="presParOf" srcId="{178463D9-46AD-4A71-B5C7-E6419ACBB5D9}" destId="{F687B3AF-9C54-4CE9-A227-E08CE7E80B9C}" srcOrd="1" destOrd="0" presId="urn:microsoft.com/office/officeart/2016/7/layout/BasicTimeline"/>
    <dgm:cxn modelId="{74833267-C269-43E7-A922-0EDD46CC938D}" type="presParOf" srcId="{91E5E13B-7670-473B-990A-7132A270B253}" destId="{53A37AB4-C456-4719-A73D-07C71E0E7895}" srcOrd="2" destOrd="0" presId="urn:microsoft.com/office/officeart/2016/7/layout/BasicTimeline"/>
    <dgm:cxn modelId="{147857F7-3B86-44C8-914C-5FA0572B5C83}" type="presParOf" srcId="{91E5E13B-7670-473B-990A-7132A270B253}" destId="{FD69FD29-72EF-4DCD-ADCC-9AF94AF65290}" srcOrd="3" destOrd="0" presId="urn:microsoft.com/office/officeart/2016/7/layout/BasicTimeline"/>
    <dgm:cxn modelId="{B5A4A1CE-A019-4240-824F-8B1251E7868A}" type="presParOf" srcId="{91E5E13B-7670-473B-990A-7132A270B253}" destId="{E61539DC-2936-438A-AE8D-ECBFC2B7038A}" srcOrd="4" destOrd="0" presId="urn:microsoft.com/office/officeart/2016/7/layout/BasicTimeline"/>
    <dgm:cxn modelId="{FA8291A4-BBF2-4411-9346-64AF2108C176}" type="presParOf" srcId="{22DB6538-D6B5-4FA6-B9DF-8EEC6CD2A2B0}" destId="{529F5C9F-9564-47AF-99E5-A964E9A46AAD}" srcOrd="1" destOrd="0" presId="urn:microsoft.com/office/officeart/2016/7/layout/BasicTimeline"/>
    <dgm:cxn modelId="{3A5B5D85-C80A-48AC-BE11-D505E2BF3326}" type="presParOf" srcId="{22DB6538-D6B5-4FA6-B9DF-8EEC6CD2A2B0}" destId="{7D22818D-1312-4E53-814F-3E12181B2D9F}" srcOrd="2" destOrd="0" presId="urn:microsoft.com/office/officeart/2016/7/layout/BasicTimeline"/>
    <dgm:cxn modelId="{BA11F5FE-C0D2-4807-83CE-97F937EB68B9}" type="presParOf" srcId="{7D22818D-1312-4E53-814F-3E12181B2D9F}" destId="{EC5DCB08-CD5F-4174-BAE1-7FB15E940CC5}" srcOrd="0" destOrd="0" presId="urn:microsoft.com/office/officeart/2016/7/layout/BasicTimeline"/>
    <dgm:cxn modelId="{809CD88F-E6F8-49D8-A6A7-5E45D02784B0}" type="presParOf" srcId="{7D22818D-1312-4E53-814F-3E12181B2D9F}" destId="{50FD4F5B-325E-4190-8574-0FC614CF59E6}" srcOrd="1" destOrd="0" presId="urn:microsoft.com/office/officeart/2016/7/layout/BasicTimeline"/>
    <dgm:cxn modelId="{0E69CFB4-6FC6-4F32-93D9-7329D19DB9F8}" type="presParOf" srcId="{50FD4F5B-325E-4190-8574-0FC614CF59E6}" destId="{D5F821A2-56FD-4E63-AA76-FB651FACD680}" srcOrd="0" destOrd="0" presId="urn:microsoft.com/office/officeart/2016/7/layout/BasicTimeline"/>
    <dgm:cxn modelId="{7EE947CB-4344-47C7-B0E8-1B883D9D4E9B}" type="presParOf" srcId="{50FD4F5B-325E-4190-8574-0FC614CF59E6}" destId="{30DA91C7-5A11-4C99-B38D-7E65E894A703}" srcOrd="1" destOrd="0" presId="urn:microsoft.com/office/officeart/2016/7/layout/BasicTimeline"/>
    <dgm:cxn modelId="{6A74A9D8-8446-44F1-B5CE-9D04C7849F82}" type="presParOf" srcId="{7D22818D-1312-4E53-814F-3E12181B2D9F}" destId="{44F28F6C-0D1B-4F80-9712-88F5CC3FAC90}" srcOrd="2" destOrd="0" presId="urn:microsoft.com/office/officeart/2016/7/layout/BasicTimeline"/>
    <dgm:cxn modelId="{8A4860D5-3313-414E-85EF-118A6314351A}" type="presParOf" srcId="{7D22818D-1312-4E53-814F-3E12181B2D9F}" destId="{0C05F96B-FBD4-4CC9-BD5D-76A18022B0E9}" srcOrd="3" destOrd="0" presId="urn:microsoft.com/office/officeart/2016/7/layout/BasicTimeline"/>
    <dgm:cxn modelId="{7A71C4CF-71B6-4DDF-8A86-87B170B24D53}" type="presParOf" srcId="{7D22818D-1312-4E53-814F-3E12181B2D9F}" destId="{757ED491-072C-42CB-B515-97A71212A63F}" srcOrd="4" destOrd="0" presId="urn:microsoft.com/office/officeart/2016/7/layout/BasicTimeline"/>
    <dgm:cxn modelId="{3E641383-5291-430B-98F6-BF8EE0A6098E}" type="presParOf" srcId="{22DB6538-D6B5-4FA6-B9DF-8EEC6CD2A2B0}" destId="{C9337BF3-17D7-47F7-AC84-FCAD20BB7FF0}" srcOrd="3" destOrd="0" presId="urn:microsoft.com/office/officeart/2016/7/layout/BasicTimeline"/>
    <dgm:cxn modelId="{D64BE506-C761-4398-B398-983AE277B0E3}" type="presParOf" srcId="{22DB6538-D6B5-4FA6-B9DF-8EEC6CD2A2B0}" destId="{320B2872-83DC-4CDD-B252-1DC66E904CB2}" srcOrd="4" destOrd="0" presId="urn:microsoft.com/office/officeart/2016/7/layout/BasicTimeline"/>
    <dgm:cxn modelId="{93C28AF9-D554-4B42-A4A9-563DDE27D836}" type="presParOf" srcId="{320B2872-83DC-4CDD-B252-1DC66E904CB2}" destId="{4AB9E529-5DC4-429F-9443-9D209D23FD53}" srcOrd="0" destOrd="0" presId="urn:microsoft.com/office/officeart/2016/7/layout/BasicTimeline"/>
    <dgm:cxn modelId="{5DAD1078-8B95-4FA4-A089-CBA21F7D95EA}" type="presParOf" srcId="{320B2872-83DC-4CDD-B252-1DC66E904CB2}" destId="{35563C37-30D7-4DFA-808A-8F99E0A96793}" srcOrd="1" destOrd="0" presId="urn:microsoft.com/office/officeart/2016/7/layout/BasicTimeline"/>
    <dgm:cxn modelId="{44E13EA5-E5E4-43FC-A158-6B753CB80E0A}" type="presParOf" srcId="{35563C37-30D7-4DFA-808A-8F99E0A96793}" destId="{1621BE72-83DC-43E4-AB60-99B1C5E5DE5D}" srcOrd="0" destOrd="0" presId="urn:microsoft.com/office/officeart/2016/7/layout/BasicTimeline"/>
    <dgm:cxn modelId="{6B4145C4-BD7B-4613-8AB3-6CA29887068C}" type="presParOf" srcId="{35563C37-30D7-4DFA-808A-8F99E0A96793}" destId="{3D4447A0-C025-429F-8C78-DA64698EB8A5}" srcOrd="1" destOrd="0" presId="urn:microsoft.com/office/officeart/2016/7/layout/BasicTimeline"/>
    <dgm:cxn modelId="{4436A3E9-CB9D-4FFF-9D55-EA4D69C7701D}" type="presParOf" srcId="{320B2872-83DC-4CDD-B252-1DC66E904CB2}" destId="{DB694425-2F0B-4DBF-A095-8D8CDF834A26}" srcOrd="2" destOrd="0" presId="urn:microsoft.com/office/officeart/2016/7/layout/BasicTimeline"/>
    <dgm:cxn modelId="{B348D044-445F-461E-A29B-9765F621AF5D}" type="presParOf" srcId="{320B2872-83DC-4CDD-B252-1DC66E904CB2}" destId="{7AE57F41-C360-4197-80A2-154CF8AF88CA}" srcOrd="3" destOrd="0" presId="urn:microsoft.com/office/officeart/2016/7/layout/BasicTimeline"/>
    <dgm:cxn modelId="{7830C7A5-2BF8-42D6-BC4C-F9325B5FA3E8}" type="presParOf" srcId="{320B2872-83DC-4CDD-B252-1DC66E904CB2}" destId="{1FDBA8C3-23A7-4BE1-9EA9-9C96207B7101}" srcOrd="4" destOrd="0" presId="urn:microsoft.com/office/officeart/2016/7/layout/BasicTimeline"/>
    <dgm:cxn modelId="{92361385-767C-44C7-B20A-D3D9EF5DDC3C}" type="presParOf" srcId="{22DB6538-D6B5-4FA6-B9DF-8EEC6CD2A2B0}" destId="{AFEE8467-0921-4949-AB91-896BB84E5D87}" srcOrd="5" destOrd="0" presId="urn:microsoft.com/office/officeart/2016/7/layout/BasicTimeline"/>
    <dgm:cxn modelId="{4D84FCD0-E57C-4EE1-A850-C50CAF815429}" type="presParOf" srcId="{22DB6538-D6B5-4FA6-B9DF-8EEC6CD2A2B0}" destId="{1AC4011D-6911-4B15-95EF-57650D292FBD}" srcOrd="6" destOrd="0" presId="urn:microsoft.com/office/officeart/2016/7/layout/BasicTimeline"/>
    <dgm:cxn modelId="{1A0BC765-7E5C-4E0A-8D30-847F320F639E}" type="presParOf" srcId="{1AC4011D-6911-4B15-95EF-57650D292FBD}" destId="{77B00D6A-3272-4B04-A640-ADAB21DE1E6E}" srcOrd="0" destOrd="0" presId="urn:microsoft.com/office/officeart/2016/7/layout/BasicTimeline"/>
    <dgm:cxn modelId="{DDCA99E2-F386-417A-B2AE-E57E946BC4D3}" type="presParOf" srcId="{1AC4011D-6911-4B15-95EF-57650D292FBD}" destId="{4AD852EC-3468-43B3-80A2-801CAC884343}" srcOrd="1" destOrd="0" presId="urn:microsoft.com/office/officeart/2016/7/layout/BasicTimeline"/>
    <dgm:cxn modelId="{B45398CE-7127-4482-A814-7D1F2FFBE7F7}" type="presParOf" srcId="{4AD852EC-3468-43B3-80A2-801CAC884343}" destId="{28FBC275-FC1C-40DE-A72A-15030B0E74A7}" srcOrd="0" destOrd="0" presId="urn:microsoft.com/office/officeart/2016/7/layout/BasicTimeline"/>
    <dgm:cxn modelId="{325458BC-EF97-492D-BFAD-E53B1547099D}" type="presParOf" srcId="{4AD852EC-3468-43B3-80A2-801CAC884343}" destId="{2DB65423-C574-49B0-9732-A4D40454079B}" srcOrd="1" destOrd="0" presId="urn:microsoft.com/office/officeart/2016/7/layout/BasicTimeline"/>
    <dgm:cxn modelId="{DA6DC88D-7FBC-461B-907C-7893BE0AA551}" type="presParOf" srcId="{1AC4011D-6911-4B15-95EF-57650D292FBD}" destId="{8419EA2D-84FB-4144-8ABC-5FB91E33673B}" srcOrd="2" destOrd="0" presId="urn:microsoft.com/office/officeart/2016/7/layout/BasicTimeline"/>
    <dgm:cxn modelId="{6794D76A-D512-47FC-B18A-1BB0591BD811}" type="presParOf" srcId="{1AC4011D-6911-4B15-95EF-57650D292FBD}" destId="{4446A2A3-F906-4060-A501-801A720CEDE9}" srcOrd="3" destOrd="0" presId="urn:microsoft.com/office/officeart/2016/7/layout/BasicTimeline"/>
    <dgm:cxn modelId="{85FC9DB5-9BD3-43A7-AE3D-33AE553CF6D9}" type="presParOf" srcId="{1AC4011D-6911-4B15-95EF-57650D292FBD}" destId="{0EF66B63-4519-4F23-9C28-468B28D18553}" srcOrd="4" destOrd="0" presId="urn:microsoft.com/office/officeart/2016/7/layout/Basic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8D7709-D538-45AC-8281-12CD1B5FB44A}">
      <dsp:nvSpPr>
        <dsp:cNvPr id="0" name=""/>
        <dsp:cNvSpPr/>
      </dsp:nvSpPr>
      <dsp:spPr>
        <a:xfrm>
          <a:off x="0" y="59140"/>
          <a:ext cx="10575758" cy="169094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The devices sunlight sensor must be able to detect light from wavelengths 400 nm to 700 nm. As those are the wavelengths that chlorophyll is most effective at absorbing for use in photosynthesis. This specification is based on requirement 8.</a:t>
          </a:r>
        </a:p>
      </dsp:txBody>
      <dsp:txXfrm>
        <a:off x="82545" y="141685"/>
        <a:ext cx="10410668" cy="1525852"/>
      </dsp:txXfrm>
    </dsp:sp>
    <dsp:sp modelId="{C331242E-CB91-4767-A515-AE27D3A46164}">
      <dsp:nvSpPr>
        <dsp:cNvPr id="0" name=""/>
        <dsp:cNvSpPr/>
      </dsp:nvSpPr>
      <dsp:spPr>
        <a:xfrm>
          <a:off x="0" y="1819203"/>
          <a:ext cx="10575758" cy="169094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The devices TDS sensor must be able to detect at least 1000 ppm in dissolved solids in water with an accuracy of ± 50 ppm. As that is the recommended amount of Total Dissolved Potassium and Nitrates present for providing new nutrients to the plants and soil. This specification is based on requirement 8.</a:t>
          </a:r>
        </a:p>
      </dsp:txBody>
      <dsp:txXfrm>
        <a:off x="82545" y="1901748"/>
        <a:ext cx="10410668" cy="15258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DD7AF6-E9B8-4AB5-83AD-80F8F9E8C7D2}">
      <dsp:nvSpPr>
        <dsp:cNvPr id="0" name=""/>
        <dsp:cNvSpPr/>
      </dsp:nvSpPr>
      <dsp:spPr>
        <a:xfrm>
          <a:off x="0" y="10123"/>
          <a:ext cx="10546069" cy="7915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Selected Components:</a:t>
          </a:r>
        </a:p>
      </dsp:txBody>
      <dsp:txXfrm>
        <a:off x="38638" y="48761"/>
        <a:ext cx="10468793" cy="714229"/>
      </dsp:txXfrm>
    </dsp:sp>
    <dsp:sp modelId="{87D4A17B-06C9-433F-B00F-979D6561E8DE}">
      <dsp:nvSpPr>
        <dsp:cNvPr id="0" name=""/>
        <dsp:cNvSpPr/>
      </dsp:nvSpPr>
      <dsp:spPr>
        <a:xfrm>
          <a:off x="0" y="801628"/>
          <a:ext cx="10546069" cy="2664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4838"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a:t>Sensors:</a:t>
          </a:r>
        </a:p>
        <a:p>
          <a:pPr marL="457200" lvl="2" indent="-228600" algn="l" defTabSz="1155700">
            <a:lnSpc>
              <a:spcPct val="90000"/>
            </a:lnSpc>
            <a:spcBef>
              <a:spcPct val="0"/>
            </a:spcBef>
            <a:spcAft>
              <a:spcPct val="20000"/>
            </a:spcAft>
            <a:buChar char="•"/>
          </a:pPr>
          <a:r>
            <a:rPr lang="en-US" sz="2600" kern="1200"/>
            <a:t>SparkFun Soil Moisture Sensor X 3 (To Be Ordered)</a:t>
          </a:r>
        </a:p>
        <a:p>
          <a:pPr marL="457200" lvl="2" indent="-228600" algn="l" defTabSz="1155700">
            <a:lnSpc>
              <a:spcPct val="90000"/>
            </a:lnSpc>
            <a:spcBef>
              <a:spcPct val="0"/>
            </a:spcBef>
            <a:spcAft>
              <a:spcPct val="20000"/>
            </a:spcAft>
            <a:buChar char="•"/>
          </a:pPr>
          <a:r>
            <a:rPr lang="en-US" sz="2600" kern="1200"/>
            <a:t>Grove AHT20 I2C Temperature and Humidity Sensor (To Be Ordered)</a:t>
          </a:r>
        </a:p>
        <a:p>
          <a:pPr marL="457200" lvl="2" indent="-228600" algn="l" defTabSz="1155700">
            <a:lnSpc>
              <a:spcPct val="90000"/>
            </a:lnSpc>
            <a:spcBef>
              <a:spcPct val="0"/>
            </a:spcBef>
            <a:spcAft>
              <a:spcPct val="20000"/>
            </a:spcAft>
            <a:buChar char="•"/>
          </a:pPr>
          <a:r>
            <a:rPr lang="en-US" sz="2600" kern="1200"/>
            <a:t>Grove TDS Sensor/Meter (To Be Ordered)</a:t>
          </a:r>
        </a:p>
        <a:p>
          <a:pPr marL="457200" lvl="2" indent="-228600" algn="l" defTabSz="1155700">
            <a:lnSpc>
              <a:spcPct val="90000"/>
            </a:lnSpc>
            <a:spcBef>
              <a:spcPct val="0"/>
            </a:spcBef>
            <a:spcAft>
              <a:spcPct val="20000"/>
            </a:spcAft>
            <a:buChar char="•"/>
          </a:pPr>
          <a:r>
            <a:rPr lang="en-US" sz="2600" kern="1200"/>
            <a:t>Grove Sunlight Sensor (To Be Ordered)</a:t>
          </a:r>
        </a:p>
        <a:p>
          <a:pPr marL="457200" lvl="2" indent="-228600" algn="l" defTabSz="1155700">
            <a:lnSpc>
              <a:spcPct val="90000"/>
            </a:lnSpc>
            <a:spcBef>
              <a:spcPct val="0"/>
            </a:spcBef>
            <a:spcAft>
              <a:spcPct val="20000"/>
            </a:spcAft>
            <a:buChar char="•"/>
          </a:pPr>
          <a:r>
            <a:rPr lang="en-US" sz="2600" kern="1200"/>
            <a:t>240-33 Ohm 14" Marine Fuel Sending Unit (To Be Ordered)</a:t>
          </a:r>
        </a:p>
      </dsp:txBody>
      <dsp:txXfrm>
        <a:off x="0" y="801628"/>
        <a:ext cx="10546069" cy="2664090"/>
      </dsp:txXfrm>
    </dsp:sp>
    <dsp:sp modelId="{C1966707-00A4-4E6B-B3CC-FEB3DFD91E01}">
      <dsp:nvSpPr>
        <dsp:cNvPr id="0" name=""/>
        <dsp:cNvSpPr/>
      </dsp:nvSpPr>
      <dsp:spPr>
        <a:xfrm>
          <a:off x="0" y="3465718"/>
          <a:ext cx="10546069" cy="7915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PCB Components:</a:t>
          </a:r>
        </a:p>
      </dsp:txBody>
      <dsp:txXfrm>
        <a:off x="38638" y="3504356"/>
        <a:ext cx="10468793" cy="714229"/>
      </dsp:txXfrm>
    </dsp:sp>
    <dsp:sp modelId="{A27411AA-0398-4913-BA3C-222DC0D717E8}">
      <dsp:nvSpPr>
        <dsp:cNvPr id="0" name=""/>
        <dsp:cNvSpPr/>
      </dsp:nvSpPr>
      <dsp:spPr>
        <a:xfrm>
          <a:off x="0" y="4257223"/>
          <a:ext cx="10546069" cy="9051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4838"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a:t>SN74HC238A IC Decoder/Demux Chip (To Be Ordered)</a:t>
          </a:r>
        </a:p>
        <a:p>
          <a:pPr marL="228600" lvl="1" indent="-228600" algn="l" defTabSz="1155700">
            <a:lnSpc>
              <a:spcPct val="90000"/>
            </a:lnSpc>
            <a:spcBef>
              <a:spcPct val="0"/>
            </a:spcBef>
            <a:spcAft>
              <a:spcPct val="20000"/>
            </a:spcAft>
            <a:buChar char="•"/>
          </a:pPr>
          <a:r>
            <a:rPr lang="en-US" sz="2600" kern="1200"/>
            <a:t>100 Ohm resistor for FSU Ohmmeter (Already Owned from ECE 20007)</a:t>
          </a:r>
        </a:p>
      </dsp:txBody>
      <dsp:txXfrm>
        <a:off x="0" y="4257223"/>
        <a:ext cx="10546069" cy="9051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AAFEA3-EB75-4BEE-A0DE-ACA60C3A3FBB}">
      <dsp:nvSpPr>
        <dsp:cNvPr id="0" name=""/>
        <dsp:cNvSpPr/>
      </dsp:nvSpPr>
      <dsp:spPr>
        <a:xfrm rot="16200000">
          <a:off x="1156338" y="1276815"/>
          <a:ext cx="419280" cy="1639174"/>
        </a:xfrm>
        <a:prstGeom prst="round2Same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r>
            <a:rPr lang="en-US" sz="1200" kern="1200"/>
            <a:t>13 Feb. 2022</a:t>
          </a:r>
        </a:p>
      </dsp:txBody>
      <dsp:txXfrm rot="5400000">
        <a:off x="566859" y="1907230"/>
        <a:ext cx="1618706" cy="378344"/>
      </dsp:txXfrm>
    </dsp:sp>
    <dsp:sp modelId="{06669660-282E-42C1-A690-1C1CDDD7B698}">
      <dsp:nvSpPr>
        <dsp:cNvPr id="0" name=""/>
        <dsp:cNvSpPr/>
      </dsp:nvSpPr>
      <dsp:spPr>
        <a:xfrm>
          <a:off x="0" y="0"/>
          <a:ext cx="2731957" cy="1467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1440" numCol="1" spcCol="1270" anchor="b" anchorCtr="1">
          <a:noAutofit/>
        </a:bodyPr>
        <a:lstStyle/>
        <a:p>
          <a:pPr marL="0" lvl="0" indent="0" algn="ctr" defTabSz="533400">
            <a:lnSpc>
              <a:spcPct val="90000"/>
            </a:lnSpc>
            <a:spcBef>
              <a:spcPct val="0"/>
            </a:spcBef>
            <a:spcAft>
              <a:spcPct val="35000"/>
            </a:spcAft>
            <a:buNone/>
          </a:pPr>
          <a:r>
            <a:rPr lang="en-US" sz="1200" kern="1200"/>
            <a:t>Complete component integration into overall PCB Design.</a:t>
          </a:r>
        </a:p>
      </dsp:txBody>
      <dsp:txXfrm>
        <a:off x="0" y="0"/>
        <a:ext cx="2731957" cy="1467481"/>
      </dsp:txXfrm>
    </dsp:sp>
    <dsp:sp modelId="{1916EF83-9B5D-44FF-B57C-304C86AA43EA}">
      <dsp:nvSpPr>
        <dsp:cNvPr id="0" name=""/>
        <dsp:cNvSpPr/>
      </dsp:nvSpPr>
      <dsp:spPr>
        <a:xfrm>
          <a:off x="1365978" y="1551337"/>
          <a:ext cx="0" cy="335424"/>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9C6535C-2E9A-4D60-97A5-5FF92FA5E2AC}">
      <dsp:nvSpPr>
        <dsp:cNvPr id="0" name=""/>
        <dsp:cNvSpPr/>
      </dsp:nvSpPr>
      <dsp:spPr>
        <a:xfrm>
          <a:off x="1324050" y="1467481"/>
          <a:ext cx="83856" cy="8385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EF49EA-62D1-442F-9D69-655754189EAA}">
      <dsp:nvSpPr>
        <dsp:cNvPr id="0" name=""/>
        <dsp:cNvSpPr/>
      </dsp:nvSpPr>
      <dsp:spPr>
        <a:xfrm>
          <a:off x="2185565" y="1886762"/>
          <a:ext cx="1639174" cy="41928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r>
            <a:rPr lang="en-US" sz="1200" kern="1200"/>
            <a:t>15 Feb. 2022</a:t>
          </a:r>
        </a:p>
      </dsp:txBody>
      <dsp:txXfrm>
        <a:off x="2185565" y="1886762"/>
        <a:ext cx="1639174" cy="419280"/>
      </dsp:txXfrm>
    </dsp:sp>
    <dsp:sp modelId="{AABFB6A7-9A6F-49DA-A498-B23E3FE466E6}">
      <dsp:nvSpPr>
        <dsp:cNvPr id="0" name=""/>
        <dsp:cNvSpPr/>
      </dsp:nvSpPr>
      <dsp:spPr>
        <a:xfrm>
          <a:off x="1639174" y="2725323"/>
          <a:ext cx="2731957" cy="1467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1440" rIns="0" bIns="0" numCol="1" spcCol="1270" anchor="t" anchorCtr="1">
          <a:noAutofit/>
        </a:bodyPr>
        <a:lstStyle/>
        <a:p>
          <a:pPr marL="0" lvl="0" indent="0" algn="ctr" defTabSz="533400">
            <a:lnSpc>
              <a:spcPct val="90000"/>
            </a:lnSpc>
            <a:spcBef>
              <a:spcPct val="0"/>
            </a:spcBef>
            <a:spcAft>
              <a:spcPct val="35000"/>
            </a:spcAft>
            <a:buNone/>
          </a:pPr>
          <a:r>
            <a:rPr lang="en-US" sz="1200" kern="1200"/>
            <a:t>Begin I2C and ADC refamiliarization using ECE 362 course materials.</a:t>
          </a:r>
        </a:p>
      </dsp:txBody>
      <dsp:txXfrm>
        <a:off x="1639174" y="2725323"/>
        <a:ext cx="2731957" cy="1467481"/>
      </dsp:txXfrm>
    </dsp:sp>
    <dsp:sp modelId="{45CBFF5A-01D4-4BC2-972B-6974D372A96C}">
      <dsp:nvSpPr>
        <dsp:cNvPr id="0" name=""/>
        <dsp:cNvSpPr/>
      </dsp:nvSpPr>
      <dsp:spPr>
        <a:xfrm>
          <a:off x="3005152" y="2306042"/>
          <a:ext cx="0" cy="335424"/>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4DC4D477-6C8A-4169-80EE-43D809C8DB7E}">
      <dsp:nvSpPr>
        <dsp:cNvPr id="0" name=""/>
        <dsp:cNvSpPr/>
      </dsp:nvSpPr>
      <dsp:spPr>
        <a:xfrm>
          <a:off x="2963224" y="2641467"/>
          <a:ext cx="83856" cy="8385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29D4B7-CD8A-4E69-8C07-8F0CC1FCF714}">
      <dsp:nvSpPr>
        <dsp:cNvPr id="0" name=""/>
        <dsp:cNvSpPr/>
      </dsp:nvSpPr>
      <dsp:spPr>
        <a:xfrm>
          <a:off x="3824740" y="1886762"/>
          <a:ext cx="1639174" cy="41928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r>
            <a:rPr lang="en-US" sz="1200" kern="1200"/>
            <a:t>17 Feb. 2022</a:t>
          </a:r>
        </a:p>
      </dsp:txBody>
      <dsp:txXfrm>
        <a:off x="3824740" y="1886762"/>
        <a:ext cx="1639174" cy="419280"/>
      </dsp:txXfrm>
    </dsp:sp>
    <dsp:sp modelId="{7A86A0DA-AC32-4F7A-87C3-8A81F0DB1DC9}">
      <dsp:nvSpPr>
        <dsp:cNvPr id="0" name=""/>
        <dsp:cNvSpPr/>
      </dsp:nvSpPr>
      <dsp:spPr>
        <a:xfrm>
          <a:off x="3278348" y="0"/>
          <a:ext cx="2731957" cy="1467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1440" numCol="1" spcCol="1270" anchor="b" anchorCtr="1">
          <a:noAutofit/>
        </a:bodyPr>
        <a:lstStyle/>
        <a:p>
          <a:pPr marL="0" lvl="0" indent="0" algn="ctr" defTabSz="533400">
            <a:lnSpc>
              <a:spcPct val="90000"/>
            </a:lnSpc>
            <a:spcBef>
              <a:spcPct val="0"/>
            </a:spcBef>
            <a:spcAft>
              <a:spcPct val="35000"/>
            </a:spcAft>
            <a:buNone/>
          </a:pPr>
          <a:r>
            <a:rPr lang="en-US" sz="1200" kern="1200"/>
            <a:t>Receive component order and begin sensor testing.</a:t>
          </a:r>
        </a:p>
      </dsp:txBody>
      <dsp:txXfrm>
        <a:off x="3278348" y="0"/>
        <a:ext cx="2731957" cy="1467481"/>
      </dsp:txXfrm>
    </dsp:sp>
    <dsp:sp modelId="{685F7F06-D537-4413-B61D-9D3B10802DDF}">
      <dsp:nvSpPr>
        <dsp:cNvPr id="0" name=""/>
        <dsp:cNvSpPr/>
      </dsp:nvSpPr>
      <dsp:spPr>
        <a:xfrm>
          <a:off x="4644327" y="1551337"/>
          <a:ext cx="0" cy="335424"/>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457FFB44-6122-403D-8AF9-87B6691E94BA}">
      <dsp:nvSpPr>
        <dsp:cNvPr id="0" name=""/>
        <dsp:cNvSpPr/>
      </dsp:nvSpPr>
      <dsp:spPr>
        <a:xfrm>
          <a:off x="4602399" y="1467481"/>
          <a:ext cx="83856" cy="8385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B308DD-CC7F-48F4-B77F-9E47A5EABFE2}">
      <dsp:nvSpPr>
        <dsp:cNvPr id="0" name=""/>
        <dsp:cNvSpPr/>
      </dsp:nvSpPr>
      <dsp:spPr>
        <a:xfrm>
          <a:off x="5463914" y="1886762"/>
          <a:ext cx="1639174" cy="41928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r>
            <a:rPr lang="en-US" sz="1200" kern="1200"/>
            <a:t>22 Feb. 2022</a:t>
          </a:r>
        </a:p>
      </dsp:txBody>
      <dsp:txXfrm>
        <a:off x="5463914" y="1886762"/>
        <a:ext cx="1639174" cy="419280"/>
      </dsp:txXfrm>
    </dsp:sp>
    <dsp:sp modelId="{4D0F39E7-FE88-4498-A41C-15D127A09E23}">
      <dsp:nvSpPr>
        <dsp:cNvPr id="0" name=""/>
        <dsp:cNvSpPr/>
      </dsp:nvSpPr>
      <dsp:spPr>
        <a:xfrm>
          <a:off x="4917523" y="2725323"/>
          <a:ext cx="2731957" cy="1467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1440" rIns="0" bIns="0" numCol="1" spcCol="1270" anchor="t" anchorCtr="1">
          <a:noAutofit/>
        </a:bodyPr>
        <a:lstStyle/>
        <a:p>
          <a:pPr marL="0" lvl="0" indent="0" algn="ctr" defTabSz="533400">
            <a:lnSpc>
              <a:spcPct val="90000"/>
            </a:lnSpc>
            <a:spcBef>
              <a:spcPct val="0"/>
            </a:spcBef>
            <a:spcAft>
              <a:spcPct val="35000"/>
            </a:spcAft>
            <a:buNone/>
          </a:pPr>
          <a:r>
            <a:rPr lang="en-US" sz="1200" kern="1200"/>
            <a:t>Begin working with Mechanical Subsystem on sensor placement and mounting.</a:t>
          </a:r>
        </a:p>
      </dsp:txBody>
      <dsp:txXfrm>
        <a:off x="4917523" y="2725323"/>
        <a:ext cx="2731957" cy="1467481"/>
      </dsp:txXfrm>
    </dsp:sp>
    <dsp:sp modelId="{B6A35812-13D7-4E01-A6F6-060F171B479C}">
      <dsp:nvSpPr>
        <dsp:cNvPr id="0" name=""/>
        <dsp:cNvSpPr/>
      </dsp:nvSpPr>
      <dsp:spPr>
        <a:xfrm>
          <a:off x="6283501" y="2306042"/>
          <a:ext cx="0" cy="335424"/>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2A364906-D5DB-43E6-86C4-53170BBB6F7A}">
      <dsp:nvSpPr>
        <dsp:cNvPr id="0" name=""/>
        <dsp:cNvSpPr/>
      </dsp:nvSpPr>
      <dsp:spPr>
        <a:xfrm>
          <a:off x="6241573" y="2641467"/>
          <a:ext cx="83856" cy="8385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47EAED-8BE3-46D6-B549-BB8CFDEFA0E0}">
      <dsp:nvSpPr>
        <dsp:cNvPr id="0" name=""/>
        <dsp:cNvSpPr/>
      </dsp:nvSpPr>
      <dsp:spPr>
        <a:xfrm>
          <a:off x="7103088" y="1886762"/>
          <a:ext cx="1639174" cy="41928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r>
            <a:rPr lang="en-US" sz="1200" kern="1200"/>
            <a:t>3 Mar. 2022</a:t>
          </a:r>
        </a:p>
      </dsp:txBody>
      <dsp:txXfrm>
        <a:off x="7103088" y="1886762"/>
        <a:ext cx="1639174" cy="419280"/>
      </dsp:txXfrm>
    </dsp:sp>
    <dsp:sp modelId="{716928F7-729A-41B7-B513-D8031F41D59D}">
      <dsp:nvSpPr>
        <dsp:cNvPr id="0" name=""/>
        <dsp:cNvSpPr/>
      </dsp:nvSpPr>
      <dsp:spPr>
        <a:xfrm>
          <a:off x="6556697" y="0"/>
          <a:ext cx="2731957" cy="1467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1440" numCol="1" spcCol="1270" anchor="b" anchorCtr="1">
          <a:noAutofit/>
        </a:bodyPr>
        <a:lstStyle/>
        <a:p>
          <a:pPr marL="0" lvl="0" indent="0" algn="ctr" defTabSz="533400">
            <a:lnSpc>
              <a:spcPct val="90000"/>
            </a:lnSpc>
            <a:spcBef>
              <a:spcPct val="0"/>
            </a:spcBef>
            <a:spcAft>
              <a:spcPct val="35000"/>
            </a:spcAft>
            <a:buNone/>
          </a:pPr>
          <a:r>
            <a:rPr lang="en-US" sz="1200" kern="1200"/>
            <a:t>Midterm Demo of overall system.</a:t>
          </a:r>
        </a:p>
      </dsp:txBody>
      <dsp:txXfrm>
        <a:off x="6556697" y="0"/>
        <a:ext cx="2731957" cy="1467481"/>
      </dsp:txXfrm>
    </dsp:sp>
    <dsp:sp modelId="{9597919B-37CD-4EC6-A47D-76005392A3CA}">
      <dsp:nvSpPr>
        <dsp:cNvPr id="0" name=""/>
        <dsp:cNvSpPr/>
      </dsp:nvSpPr>
      <dsp:spPr>
        <a:xfrm>
          <a:off x="7922676" y="1551337"/>
          <a:ext cx="0" cy="335424"/>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4653055-3303-469D-95D2-A4EEF624E621}">
      <dsp:nvSpPr>
        <dsp:cNvPr id="0" name=""/>
        <dsp:cNvSpPr/>
      </dsp:nvSpPr>
      <dsp:spPr>
        <a:xfrm>
          <a:off x="7880747" y="1467481"/>
          <a:ext cx="83856" cy="8385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90B96B-9F9D-4E18-953F-A3A833D1D1B3}">
      <dsp:nvSpPr>
        <dsp:cNvPr id="0" name=""/>
        <dsp:cNvSpPr/>
      </dsp:nvSpPr>
      <dsp:spPr>
        <a:xfrm rot="5400000">
          <a:off x="9352210" y="1276815"/>
          <a:ext cx="419280" cy="1639174"/>
        </a:xfrm>
        <a:prstGeom prst="round2Same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r>
            <a:rPr lang="en-US" sz="1200" kern="1200"/>
            <a:t>5 Mar. 2022</a:t>
          </a:r>
        </a:p>
      </dsp:txBody>
      <dsp:txXfrm rot="-5400000">
        <a:off x="8742263" y="1907230"/>
        <a:ext cx="1618706" cy="378344"/>
      </dsp:txXfrm>
    </dsp:sp>
    <dsp:sp modelId="{E1663554-3C79-445C-8A73-A72E80863045}">
      <dsp:nvSpPr>
        <dsp:cNvPr id="0" name=""/>
        <dsp:cNvSpPr/>
      </dsp:nvSpPr>
      <dsp:spPr>
        <a:xfrm>
          <a:off x="8195871" y="2725323"/>
          <a:ext cx="2731957" cy="1467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1440" rIns="0" bIns="0" numCol="1" spcCol="1270" anchor="t" anchorCtr="1">
          <a:noAutofit/>
        </a:bodyPr>
        <a:lstStyle/>
        <a:p>
          <a:pPr marL="0" lvl="0" indent="0" algn="ctr" defTabSz="533400">
            <a:lnSpc>
              <a:spcPct val="90000"/>
            </a:lnSpc>
            <a:spcBef>
              <a:spcPct val="0"/>
            </a:spcBef>
            <a:spcAft>
              <a:spcPct val="35000"/>
            </a:spcAft>
            <a:buNone/>
          </a:pPr>
          <a:r>
            <a:rPr lang="en-US" sz="1200" kern="1200"/>
            <a:t>Begin processing and implementing feedback on subsystem and overall device.</a:t>
          </a:r>
        </a:p>
      </dsp:txBody>
      <dsp:txXfrm>
        <a:off x="8195871" y="2725323"/>
        <a:ext cx="2731957" cy="1467481"/>
      </dsp:txXfrm>
    </dsp:sp>
    <dsp:sp modelId="{31AA7929-055A-4FE1-BD68-65C17CAD9F6D}">
      <dsp:nvSpPr>
        <dsp:cNvPr id="0" name=""/>
        <dsp:cNvSpPr/>
      </dsp:nvSpPr>
      <dsp:spPr>
        <a:xfrm>
          <a:off x="9561850" y="2306042"/>
          <a:ext cx="0" cy="335424"/>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9FDEB88A-B2CA-4EC6-ADE5-5CAA731A0B08}">
      <dsp:nvSpPr>
        <dsp:cNvPr id="0" name=""/>
        <dsp:cNvSpPr/>
      </dsp:nvSpPr>
      <dsp:spPr>
        <a:xfrm>
          <a:off x="9519922" y="2641467"/>
          <a:ext cx="83856" cy="8385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134D9-B928-4063-A5FE-B558E5D3A4AA}">
      <dsp:nvSpPr>
        <dsp:cNvPr id="0" name=""/>
        <dsp:cNvSpPr/>
      </dsp:nvSpPr>
      <dsp:spPr>
        <a:xfrm>
          <a:off x="4990" y="1750760"/>
          <a:ext cx="1480065" cy="3168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US" sz="1100" kern="1200"/>
            <a:t>15 Feb. 2022</a:t>
          </a:r>
        </a:p>
      </dsp:txBody>
      <dsp:txXfrm>
        <a:off x="4990" y="1750760"/>
        <a:ext cx="1480065" cy="316800"/>
      </dsp:txXfrm>
    </dsp:sp>
    <dsp:sp modelId="{0D693F38-41DD-44DA-8BF1-31E7C9903FD9}">
      <dsp:nvSpPr>
        <dsp:cNvPr id="0" name=""/>
        <dsp:cNvSpPr/>
      </dsp:nvSpPr>
      <dsp:spPr>
        <a:xfrm>
          <a:off x="4990" y="2067560"/>
          <a:ext cx="1480065" cy="1381421"/>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1100" kern="1200"/>
            <a:t>Construct a working model of Web interface, that can let User login and add Plant Preference.</a:t>
          </a:r>
        </a:p>
      </dsp:txBody>
      <dsp:txXfrm>
        <a:off x="4990" y="2067560"/>
        <a:ext cx="1480065" cy="1381421"/>
      </dsp:txXfrm>
    </dsp:sp>
    <dsp:sp modelId="{D772DD5C-12E1-4FF0-9E7A-6132D5D22386}">
      <dsp:nvSpPr>
        <dsp:cNvPr id="0" name=""/>
        <dsp:cNvSpPr/>
      </dsp:nvSpPr>
      <dsp:spPr>
        <a:xfrm>
          <a:off x="1692265" y="1750760"/>
          <a:ext cx="1480065" cy="3168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US" sz="1100" kern="1200"/>
            <a:t>17 Feb. 2022</a:t>
          </a:r>
        </a:p>
      </dsp:txBody>
      <dsp:txXfrm>
        <a:off x="1692265" y="1750760"/>
        <a:ext cx="1480065" cy="316800"/>
      </dsp:txXfrm>
    </dsp:sp>
    <dsp:sp modelId="{5464BBE5-D377-4E04-8389-FA7206C4EE66}">
      <dsp:nvSpPr>
        <dsp:cNvPr id="0" name=""/>
        <dsp:cNvSpPr/>
      </dsp:nvSpPr>
      <dsp:spPr>
        <a:xfrm>
          <a:off x="1692265" y="2067560"/>
          <a:ext cx="1480065" cy="1381421"/>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1100" kern="1200"/>
            <a:t>Complete UART refamiliarization using ECE 362 course material and research into TCP/IP Stack. Start working on importing user data to microcontroller.</a:t>
          </a:r>
        </a:p>
      </dsp:txBody>
      <dsp:txXfrm>
        <a:off x="1692265" y="2067560"/>
        <a:ext cx="1480065" cy="1381421"/>
      </dsp:txXfrm>
    </dsp:sp>
    <dsp:sp modelId="{3E6EF9E8-C2DB-430D-A429-A1F536F6E08C}">
      <dsp:nvSpPr>
        <dsp:cNvPr id="0" name=""/>
        <dsp:cNvSpPr/>
      </dsp:nvSpPr>
      <dsp:spPr>
        <a:xfrm>
          <a:off x="3379539" y="1750760"/>
          <a:ext cx="1480065" cy="316800"/>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US" sz="1100" kern="1200"/>
            <a:t>22 Feb. 2022</a:t>
          </a:r>
        </a:p>
      </dsp:txBody>
      <dsp:txXfrm>
        <a:off x="3379539" y="1750760"/>
        <a:ext cx="1480065" cy="316800"/>
      </dsp:txXfrm>
    </dsp:sp>
    <dsp:sp modelId="{42AB78EF-1776-46F4-9264-5ED6DA2498A0}">
      <dsp:nvSpPr>
        <dsp:cNvPr id="0" name=""/>
        <dsp:cNvSpPr/>
      </dsp:nvSpPr>
      <dsp:spPr>
        <a:xfrm>
          <a:off x="3379539" y="2067560"/>
          <a:ext cx="1480065" cy="138142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1100" kern="1200"/>
            <a:t>Receive component order and begin GSM Device (SIM 800C).</a:t>
          </a:r>
        </a:p>
      </dsp:txBody>
      <dsp:txXfrm>
        <a:off x="3379539" y="2067560"/>
        <a:ext cx="1480065" cy="1381421"/>
      </dsp:txXfrm>
    </dsp:sp>
    <dsp:sp modelId="{233457C5-1856-4E9A-800E-783D5F3B31AD}">
      <dsp:nvSpPr>
        <dsp:cNvPr id="0" name=""/>
        <dsp:cNvSpPr/>
      </dsp:nvSpPr>
      <dsp:spPr>
        <a:xfrm>
          <a:off x="5066814" y="1750760"/>
          <a:ext cx="1480065" cy="316800"/>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US" sz="1100" kern="1200"/>
            <a:t>24 March. 2022</a:t>
          </a:r>
        </a:p>
      </dsp:txBody>
      <dsp:txXfrm>
        <a:off x="5066814" y="1750760"/>
        <a:ext cx="1480065" cy="316800"/>
      </dsp:txXfrm>
    </dsp:sp>
    <dsp:sp modelId="{0D42D137-1C26-419F-9276-30AFC5139C19}">
      <dsp:nvSpPr>
        <dsp:cNvPr id="0" name=""/>
        <dsp:cNvSpPr/>
      </dsp:nvSpPr>
      <dsp:spPr>
        <a:xfrm>
          <a:off x="5066814" y="2067560"/>
          <a:ext cx="1480065" cy="1381421"/>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1100" kern="1200"/>
            <a:t>Establish a communication channel between, user and "Green Box".</a:t>
          </a:r>
        </a:p>
      </dsp:txBody>
      <dsp:txXfrm>
        <a:off x="5066814" y="2067560"/>
        <a:ext cx="1480065" cy="1381421"/>
      </dsp:txXfrm>
    </dsp:sp>
    <dsp:sp modelId="{6DCE812B-A837-46D8-81BF-AA1FEF542E58}">
      <dsp:nvSpPr>
        <dsp:cNvPr id="0" name=""/>
        <dsp:cNvSpPr/>
      </dsp:nvSpPr>
      <dsp:spPr>
        <a:xfrm>
          <a:off x="6754089" y="1750760"/>
          <a:ext cx="1480065" cy="316800"/>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US" sz="1100" kern="1200"/>
            <a:t>1st March . 2022</a:t>
          </a:r>
        </a:p>
      </dsp:txBody>
      <dsp:txXfrm>
        <a:off x="6754089" y="1750760"/>
        <a:ext cx="1480065" cy="316800"/>
      </dsp:txXfrm>
    </dsp:sp>
    <dsp:sp modelId="{756D6211-EBEC-4A8A-96C9-23D11D5934B9}">
      <dsp:nvSpPr>
        <dsp:cNvPr id="0" name=""/>
        <dsp:cNvSpPr/>
      </dsp:nvSpPr>
      <dsp:spPr>
        <a:xfrm>
          <a:off x="6754089" y="2067560"/>
          <a:ext cx="1480065" cy="1381421"/>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1100" kern="1200"/>
            <a:t>Testing overall subsystem.</a:t>
          </a:r>
        </a:p>
      </dsp:txBody>
      <dsp:txXfrm>
        <a:off x="6754089" y="2067560"/>
        <a:ext cx="1480065" cy="1381421"/>
      </dsp:txXfrm>
    </dsp:sp>
    <dsp:sp modelId="{E3C7A8B2-194D-4431-BDDC-A4D9187B5A8D}">
      <dsp:nvSpPr>
        <dsp:cNvPr id="0" name=""/>
        <dsp:cNvSpPr/>
      </dsp:nvSpPr>
      <dsp:spPr>
        <a:xfrm>
          <a:off x="8441364" y="1750760"/>
          <a:ext cx="1480065" cy="3168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US" sz="1100" kern="1200"/>
            <a:t>3 Mar. 2022</a:t>
          </a:r>
        </a:p>
      </dsp:txBody>
      <dsp:txXfrm>
        <a:off x="8441364" y="1750760"/>
        <a:ext cx="1480065" cy="316800"/>
      </dsp:txXfrm>
    </dsp:sp>
    <dsp:sp modelId="{D59ABE60-61F7-4DCD-919B-5F5B3749DBA7}">
      <dsp:nvSpPr>
        <dsp:cNvPr id="0" name=""/>
        <dsp:cNvSpPr/>
      </dsp:nvSpPr>
      <dsp:spPr>
        <a:xfrm>
          <a:off x="8441364" y="2067560"/>
          <a:ext cx="1480065" cy="1381421"/>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1100" kern="1200"/>
            <a:t>Midterm Demo of overall system.</a:t>
          </a:r>
        </a:p>
      </dsp:txBody>
      <dsp:txXfrm>
        <a:off x="8441364" y="2067560"/>
        <a:ext cx="1480065" cy="1381421"/>
      </dsp:txXfrm>
    </dsp:sp>
    <dsp:sp modelId="{69B55F75-7C9D-430C-A983-A797C94081B7}">
      <dsp:nvSpPr>
        <dsp:cNvPr id="0" name=""/>
        <dsp:cNvSpPr/>
      </dsp:nvSpPr>
      <dsp:spPr>
        <a:xfrm>
          <a:off x="10128639" y="1750760"/>
          <a:ext cx="1480065" cy="3168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US" sz="1100" kern="1200"/>
            <a:t>5 Mar. 2022</a:t>
          </a:r>
        </a:p>
      </dsp:txBody>
      <dsp:txXfrm>
        <a:off x="10128639" y="1750760"/>
        <a:ext cx="1480065" cy="316800"/>
      </dsp:txXfrm>
    </dsp:sp>
    <dsp:sp modelId="{E9969085-AC25-4A2D-A9A3-85DFD37A673F}">
      <dsp:nvSpPr>
        <dsp:cNvPr id="0" name=""/>
        <dsp:cNvSpPr/>
      </dsp:nvSpPr>
      <dsp:spPr>
        <a:xfrm>
          <a:off x="10128639" y="2067560"/>
          <a:ext cx="1480065" cy="1381421"/>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1100" kern="1200"/>
            <a:t>Begin processing and implementing feedback on subsystem and overall device.</a:t>
          </a:r>
        </a:p>
      </dsp:txBody>
      <dsp:txXfrm>
        <a:off x="10128639" y="2067560"/>
        <a:ext cx="1480065" cy="138142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DAE62F-F2DA-4947-8546-A97884B42B3B}">
      <dsp:nvSpPr>
        <dsp:cNvPr id="0" name=""/>
        <dsp:cNvSpPr/>
      </dsp:nvSpPr>
      <dsp:spPr>
        <a:xfrm>
          <a:off x="0" y="2425668"/>
          <a:ext cx="11371698" cy="0"/>
        </a:xfrm>
        <a:prstGeom prst="lin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72EBFD14-F35E-4F21-B359-92BCB46D62BC}">
      <dsp:nvSpPr>
        <dsp:cNvPr id="0" name=""/>
        <dsp:cNvSpPr/>
      </dsp:nvSpPr>
      <dsp:spPr>
        <a:xfrm>
          <a:off x="268157" y="2635261"/>
          <a:ext cx="3639365" cy="539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a:t>14 Feb.</a:t>
          </a:r>
        </a:p>
      </dsp:txBody>
      <dsp:txXfrm>
        <a:off x="268157" y="2635261"/>
        <a:ext cx="3639365" cy="539879"/>
      </dsp:txXfrm>
    </dsp:sp>
    <dsp:sp modelId="{C431ED0C-D15C-450E-A3BD-127ABBA3C532}">
      <dsp:nvSpPr>
        <dsp:cNvPr id="0" name=""/>
        <dsp:cNvSpPr/>
      </dsp:nvSpPr>
      <dsp:spPr>
        <a:xfrm>
          <a:off x="2" y="220429"/>
          <a:ext cx="4135642" cy="1759647"/>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l" defTabSz="800100">
            <a:lnSpc>
              <a:spcPct val="90000"/>
            </a:lnSpc>
            <a:spcBef>
              <a:spcPct val="0"/>
            </a:spcBef>
            <a:spcAft>
              <a:spcPct val="35000"/>
            </a:spcAft>
            <a:buNone/>
          </a:pPr>
          <a:r>
            <a:rPr lang="en-US" sz="1800" kern="1200"/>
            <a:t>Complete PCB subsystem design that</a:t>
          </a:r>
        </a:p>
        <a:p>
          <a:pPr marL="171450" lvl="1" indent="-171450" algn="l" defTabSz="711200">
            <a:lnSpc>
              <a:spcPct val="90000"/>
            </a:lnSpc>
            <a:spcBef>
              <a:spcPct val="0"/>
            </a:spcBef>
            <a:spcAft>
              <a:spcPct val="15000"/>
            </a:spcAft>
            <a:buChar char="•"/>
          </a:pPr>
          <a:r>
            <a:rPr lang="en-US" sz="1600" kern="1200"/>
            <a:t>Generates expected output voltage in spice simulation</a:t>
          </a:r>
        </a:p>
        <a:p>
          <a:pPr marL="171450" lvl="1" indent="-171450" algn="l" defTabSz="711200">
            <a:lnSpc>
              <a:spcPct val="90000"/>
            </a:lnSpc>
            <a:spcBef>
              <a:spcPct val="0"/>
            </a:spcBef>
            <a:spcAft>
              <a:spcPct val="15000"/>
            </a:spcAft>
            <a:buChar char="•"/>
          </a:pPr>
          <a:r>
            <a:rPr lang="en-US" sz="1600" kern="1200"/>
            <a:t>Output of this subsystem needs to be parallelly connected to other subsystems in spice simulation</a:t>
          </a:r>
        </a:p>
      </dsp:txBody>
      <dsp:txXfrm>
        <a:off x="85901" y="306328"/>
        <a:ext cx="3963844" cy="1587849"/>
      </dsp:txXfrm>
    </dsp:sp>
    <dsp:sp modelId="{53A37AB4-C456-4719-A73D-07C71E0E7895}">
      <dsp:nvSpPr>
        <dsp:cNvPr id="0" name=""/>
        <dsp:cNvSpPr/>
      </dsp:nvSpPr>
      <dsp:spPr>
        <a:xfrm>
          <a:off x="2087839" y="1550725"/>
          <a:ext cx="0" cy="907761"/>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C5DCB08-CD5F-4174-BAE1-7FB15E940CC5}">
      <dsp:nvSpPr>
        <dsp:cNvPr id="0" name=""/>
        <dsp:cNvSpPr/>
      </dsp:nvSpPr>
      <dsp:spPr>
        <a:xfrm>
          <a:off x="2666829" y="2226158"/>
          <a:ext cx="3639365" cy="1943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a:t>24 Feb.</a:t>
          </a:r>
        </a:p>
      </dsp:txBody>
      <dsp:txXfrm>
        <a:off x="2666829" y="2226158"/>
        <a:ext cx="3639365" cy="194339"/>
      </dsp:txXfrm>
    </dsp:sp>
    <dsp:sp modelId="{FD69FD29-72EF-4DCD-ADCC-9AF94AF65290}">
      <dsp:nvSpPr>
        <dsp:cNvPr id="0" name=""/>
        <dsp:cNvSpPr/>
      </dsp:nvSpPr>
      <dsp:spPr>
        <a:xfrm>
          <a:off x="2052007" y="2422654"/>
          <a:ext cx="71665" cy="71665"/>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F821A2-56FD-4E63-AA76-FB651FACD680}">
      <dsp:nvSpPr>
        <dsp:cNvPr id="0" name=""/>
        <dsp:cNvSpPr/>
      </dsp:nvSpPr>
      <dsp:spPr>
        <a:xfrm>
          <a:off x="2418691" y="2982947"/>
          <a:ext cx="4135642" cy="1415996"/>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l" defTabSz="800100">
            <a:lnSpc>
              <a:spcPct val="90000"/>
            </a:lnSpc>
            <a:spcBef>
              <a:spcPct val="0"/>
            </a:spcBef>
            <a:spcAft>
              <a:spcPct val="35000"/>
            </a:spcAft>
            <a:buNone/>
          </a:pPr>
          <a:r>
            <a:rPr lang="en-US" sz="1800" kern="1200"/>
            <a:t>Progress check 3, get the ordered components</a:t>
          </a:r>
        </a:p>
        <a:p>
          <a:pPr marL="171450" lvl="1" indent="-171450" algn="l" defTabSz="711200">
            <a:lnSpc>
              <a:spcPct val="90000"/>
            </a:lnSpc>
            <a:spcBef>
              <a:spcPct val="0"/>
            </a:spcBef>
            <a:spcAft>
              <a:spcPct val="15000"/>
            </a:spcAft>
            <a:buChar char="•"/>
          </a:pPr>
          <a:r>
            <a:rPr lang="en-US" sz="1600" kern="1200"/>
            <a:t>Test the AC DC converters and electronic components on breadboard</a:t>
          </a:r>
        </a:p>
        <a:p>
          <a:pPr marL="171450" lvl="1" indent="-171450" algn="l" defTabSz="711200">
            <a:lnSpc>
              <a:spcPct val="90000"/>
            </a:lnSpc>
            <a:spcBef>
              <a:spcPct val="0"/>
            </a:spcBef>
            <a:spcAft>
              <a:spcPct val="15000"/>
            </a:spcAft>
            <a:buChar char="•"/>
          </a:pPr>
          <a:r>
            <a:rPr lang="en-US" sz="1600" kern="1200"/>
            <a:t>Install sensors </a:t>
          </a:r>
        </a:p>
      </dsp:txBody>
      <dsp:txXfrm>
        <a:off x="2487814" y="3052070"/>
        <a:ext cx="3997396" cy="1277750"/>
      </dsp:txXfrm>
    </dsp:sp>
    <dsp:sp modelId="{44F28F6C-0D1B-4F80-9712-88F5CC3FAC90}">
      <dsp:nvSpPr>
        <dsp:cNvPr id="0" name=""/>
        <dsp:cNvSpPr/>
      </dsp:nvSpPr>
      <dsp:spPr>
        <a:xfrm>
          <a:off x="4486512" y="2642103"/>
          <a:ext cx="0" cy="326765"/>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4AB9E529-5DC4-429F-9443-9D209D23FD53}">
      <dsp:nvSpPr>
        <dsp:cNvPr id="0" name=""/>
        <dsp:cNvSpPr/>
      </dsp:nvSpPr>
      <dsp:spPr>
        <a:xfrm>
          <a:off x="5065502" y="2565621"/>
          <a:ext cx="3639365" cy="539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a:t>3 Mar.</a:t>
          </a:r>
        </a:p>
      </dsp:txBody>
      <dsp:txXfrm>
        <a:off x="5065502" y="2565621"/>
        <a:ext cx="3639365" cy="539879"/>
      </dsp:txXfrm>
    </dsp:sp>
    <dsp:sp modelId="{0C05F96B-FBD4-4CC9-BD5D-76A18022B0E9}">
      <dsp:nvSpPr>
        <dsp:cNvPr id="0" name=""/>
        <dsp:cNvSpPr/>
      </dsp:nvSpPr>
      <dsp:spPr>
        <a:xfrm>
          <a:off x="4450679" y="2629205"/>
          <a:ext cx="71665" cy="25797"/>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21BE72-83DC-43E4-AB60-99B1C5E5DE5D}">
      <dsp:nvSpPr>
        <dsp:cNvPr id="0" name=""/>
        <dsp:cNvSpPr/>
      </dsp:nvSpPr>
      <dsp:spPr>
        <a:xfrm>
          <a:off x="4817364" y="0"/>
          <a:ext cx="4135642" cy="1481084"/>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l" defTabSz="800100">
            <a:lnSpc>
              <a:spcPct val="90000"/>
            </a:lnSpc>
            <a:spcBef>
              <a:spcPct val="0"/>
            </a:spcBef>
            <a:spcAft>
              <a:spcPct val="35000"/>
            </a:spcAft>
            <a:buNone/>
          </a:pPr>
          <a:r>
            <a:rPr lang="en-US" sz="1800" kern="1200"/>
            <a:t>Midterm demo</a:t>
          </a:r>
        </a:p>
        <a:p>
          <a:pPr marL="171450" lvl="1" indent="-171450" algn="l" defTabSz="711200">
            <a:lnSpc>
              <a:spcPct val="90000"/>
            </a:lnSpc>
            <a:spcBef>
              <a:spcPct val="0"/>
            </a:spcBef>
            <a:spcAft>
              <a:spcPct val="15000"/>
            </a:spcAft>
            <a:buChar char="•"/>
          </a:pPr>
          <a:r>
            <a:rPr lang="en-US" sz="1600" kern="1200"/>
            <a:t>PCB subsystem simulation</a:t>
          </a:r>
        </a:p>
        <a:p>
          <a:pPr marL="171450" lvl="1" indent="-171450" algn="l" defTabSz="711200">
            <a:lnSpc>
              <a:spcPct val="90000"/>
            </a:lnSpc>
            <a:spcBef>
              <a:spcPct val="0"/>
            </a:spcBef>
            <a:spcAft>
              <a:spcPct val="15000"/>
            </a:spcAft>
            <a:buChar char="•"/>
          </a:pPr>
          <a:r>
            <a:rPr lang="en-US" sz="1600" kern="1200"/>
            <a:t>Design on the breadboard</a:t>
          </a:r>
        </a:p>
        <a:p>
          <a:pPr marL="171450" lvl="1" indent="-171450" algn="l" defTabSz="711200">
            <a:lnSpc>
              <a:spcPct val="90000"/>
            </a:lnSpc>
            <a:spcBef>
              <a:spcPct val="0"/>
            </a:spcBef>
            <a:spcAft>
              <a:spcPct val="15000"/>
            </a:spcAft>
            <a:buChar char="•"/>
          </a:pPr>
          <a:r>
            <a:rPr lang="en-US" sz="1600" kern="1200"/>
            <a:t>Design set-up plan </a:t>
          </a:r>
        </a:p>
      </dsp:txBody>
      <dsp:txXfrm>
        <a:off x="4889665" y="72301"/>
        <a:ext cx="3991040" cy="1336482"/>
      </dsp:txXfrm>
    </dsp:sp>
    <dsp:sp modelId="{DB694425-2F0B-4DBF-A095-8D8CDF834A26}">
      <dsp:nvSpPr>
        <dsp:cNvPr id="0" name=""/>
        <dsp:cNvSpPr/>
      </dsp:nvSpPr>
      <dsp:spPr>
        <a:xfrm>
          <a:off x="6885185" y="1481084"/>
          <a:ext cx="0" cy="907761"/>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7B00D6A-3272-4B04-A640-ADAB21DE1E6E}">
      <dsp:nvSpPr>
        <dsp:cNvPr id="0" name=""/>
        <dsp:cNvSpPr/>
      </dsp:nvSpPr>
      <dsp:spPr>
        <a:xfrm>
          <a:off x="7464175" y="1672192"/>
          <a:ext cx="3639365" cy="539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a:t>8 Mar.</a:t>
          </a:r>
        </a:p>
      </dsp:txBody>
      <dsp:txXfrm>
        <a:off x="7464175" y="1672192"/>
        <a:ext cx="3639365" cy="539879"/>
      </dsp:txXfrm>
    </dsp:sp>
    <dsp:sp modelId="{7AE57F41-C360-4197-80A2-154CF8AF88CA}">
      <dsp:nvSpPr>
        <dsp:cNvPr id="0" name=""/>
        <dsp:cNvSpPr/>
      </dsp:nvSpPr>
      <dsp:spPr>
        <a:xfrm>
          <a:off x="6849352" y="2353013"/>
          <a:ext cx="71665" cy="71665"/>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FBC275-FC1C-40DE-A72A-15030B0E74A7}">
      <dsp:nvSpPr>
        <dsp:cNvPr id="0" name=""/>
        <dsp:cNvSpPr/>
      </dsp:nvSpPr>
      <dsp:spPr>
        <a:xfrm>
          <a:off x="7216036" y="3296608"/>
          <a:ext cx="4135642" cy="119643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l" defTabSz="800100">
            <a:lnSpc>
              <a:spcPct val="90000"/>
            </a:lnSpc>
            <a:spcBef>
              <a:spcPct val="0"/>
            </a:spcBef>
            <a:spcAft>
              <a:spcPct val="35000"/>
            </a:spcAft>
            <a:buNone/>
          </a:pPr>
          <a:r>
            <a:rPr lang="en-US" sz="1800" kern="1200"/>
            <a:t>Complete PCB system as a whole design that generates ideal outputs in simulation</a:t>
          </a:r>
        </a:p>
      </dsp:txBody>
      <dsp:txXfrm>
        <a:off x="7274441" y="3355013"/>
        <a:ext cx="4018832" cy="1079628"/>
      </dsp:txXfrm>
    </dsp:sp>
    <dsp:sp modelId="{8419EA2D-84FB-4144-8ABC-5FB91E33673B}">
      <dsp:nvSpPr>
        <dsp:cNvPr id="0" name=""/>
        <dsp:cNvSpPr/>
      </dsp:nvSpPr>
      <dsp:spPr>
        <a:xfrm>
          <a:off x="9283858" y="2388846"/>
          <a:ext cx="0" cy="907761"/>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4446A2A3-F906-4060-A501-801A720CEDE9}">
      <dsp:nvSpPr>
        <dsp:cNvPr id="0" name=""/>
        <dsp:cNvSpPr/>
      </dsp:nvSpPr>
      <dsp:spPr>
        <a:xfrm>
          <a:off x="9248025" y="2353013"/>
          <a:ext cx="71665" cy="71665"/>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878B4B-BB03-4874-87C5-A9382B93A1A1}" type="datetimeFigureOut">
              <a:rPr lang="en-US" smtClean="0"/>
              <a:t>2/10/22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800CFA-04A2-4E7B-B314-3E05C9CA3596}" type="slidenum">
              <a:rPr lang="en-US" smtClean="0"/>
              <a:t>‹#›</a:t>
            </a:fld>
            <a:endParaRPr lang="en-US"/>
          </a:p>
        </p:txBody>
      </p:sp>
    </p:spTree>
    <p:extLst>
      <p:ext uri="{BB962C8B-B14F-4D97-AF65-F5344CB8AC3E}">
        <p14:creationId xmlns:p14="http://schemas.microsoft.com/office/powerpoint/2010/main" val="3768066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Chase </a:t>
            </a:r>
            <a:r>
              <a:rPr lang="en-US" err="1">
                <a:cs typeface="Calibri"/>
              </a:rPr>
              <a:t>Wikberg</a:t>
            </a:r>
            <a:endParaRPr lang="en-US" err="1"/>
          </a:p>
        </p:txBody>
      </p:sp>
      <p:sp>
        <p:nvSpPr>
          <p:cNvPr id="4" name="Slide Number Placeholder 3"/>
          <p:cNvSpPr>
            <a:spLocks noGrp="1"/>
          </p:cNvSpPr>
          <p:nvPr>
            <p:ph type="sldNum" sz="quarter" idx="5"/>
          </p:nvPr>
        </p:nvSpPr>
        <p:spPr/>
        <p:txBody>
          <a:bodyPr/>
          <a:lstStyle/>
          <a:p>
            <a:fld id="{0593B8D5-F201-4EAE-86B6-3FFE143A84B5}" type="slidenum">
              <a:rPr lang="en-US" smtClean="0"/>
              <a:t>1</a:t>
            </a:fld>
            <a:endParaRPr lang="en-US"/>
          </a:p>
        </p:txBody>
      </p:sp>
    </p:spTree>
    <p:extLst>
      <p:ext uri="{BB962C8B-B14F-4D97-AF65-F5344CB8AC3E}">
        <p14:creationId xmlns:p14="http://schemas.microsoft.com/office/powerpoint/2010/main" val="3020437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5800CFA-04A2-4E7B-B314-3E05C9CA3596}" type="slidenum">
              <a:rPr lang="en-US" smtClean="0"/>
              <a:t>30</a:t>
            </a:fld>
            <a:endParaRPr lang="en-US"/>
          </a:p>
        </p:txBody>
      </p:sp>
    </p:spTree>
    <p:extLst>
      <p:ext uri="{BB962C8B-B14F-4D97-AF65-F5344CB8AC3E}">
        <p14:creationId xmlns:p14="http://schemas.microsoft.com/office/powerpoint/2010/main" val="27535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D6A0E97-3058-487E-A672-425F1332855C}" type="datetimeFigureOut">
              <a:rPr lang="en-US" smtClean="0"/>
              <a:t>2/10/22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ACFAA0-C09F-41B2-B614-D0CB59E4B6EF}" type="slidenum">
              <a:rPr lang="en-US" smtClean="0"/>
              <a:t>‹#›</a:t>
            </a:fld>
            <a:endParaRPr lang="en-US"/>
          </a:p>
        </p:txBody>
      </p:sp>
    </p:spTree>
    <p:extLst>
      <p:ext uri="{BB962C8B-B14F-4D97-AF65-F5344CB8AC3E}">
        <p14:creationId xmlns:p14="http://schemas.microsoft.com/office/powerpoint/2010/main" val="1789321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6A0E97-3058-487E-A672-425F1332855C}" type="datetimeFigureOut">
              <a:rPr lang="en-US" smtClean="0"/>
              <a:t>2/10/22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ACFAA0-C09F-41B2-B614-D0CB59E4B6EF}" type="slidenum">
              <a:rPr lang="en-US" smtClean="0"/>
              <a:t>‹#›</a:t>
            </a:fld>
            <a:endParaRPr lang="en-US"/>
          </a:p>
        </p:txBody>
      </p:sp>
    </p:spTree>
    <p:extLst>
      <p:ext uri="{BB962C8B-B14F-4D97-AF65-F5344CB8AC3E}">
        <p14:creationId xmlns:p14="http://schemas.microsoft.com/office/powerpoint/2010/main" val="907849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0D6A0E97-3058-487E-A672-425F1332855C}" type="datetimeFigureOut">
              <a:rPr lang="en-US" smtClean="0"/>
              <a:t>2/10/22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ACFAA0-C09F-41B2-B614-D0CB59E4B6EF}" type="slidenum">
              <a:rPr lang="en-US" smtClean="0"/>
              <a:t>‹#›</a:t>
            </a:fld>
            <a:endParaRPr lang="en-US"/>
          </a:p>
        </p:txBody>
      </p:sp>
    </p:spTree>
    <p:extLst>
      <p:ext uri="{BB962C8B-B14F-4D97-AF65-F5344CB8AC3E}">
        <p14:creationId xmlns:p14="http://schemas.microsoft.com/office/powerpoint/2010/main" val="20140135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0D6A0E97-3058-487E-A672-425F1332855C}" type="datetimeFigureOut">
              <a:rPr lang="en-US" smtClean="0"/>
              <a:t>2/10/22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6ACFAA0-C09F-41B2-B614-D0CB59E4B6EF}" type="slidenum">
              <a:rPr lang="en-US" smtClean="0"/>
              <a:t>‹#›</a:t>
            </a:fld>
            <a:endParaRPr lang="en-US"/>
          </a:p>
        </p:txBody>
      </p:sp>
    </p:spTree>
    <p:extLst>
      <p:ext uri="{BB962C8B-B14F-4D97-AF65-F5344CB8AC3E}">
        <p14:creationId xmlns:p14="http://schemas.microsoft.com/office/powerpoint/2010/main" val="1471421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6A0E97-3058-487E-A672-425F1332855C}" type="datetimeFigureOut">
              <a:rPr lang="en-US" smtClean="0"/>
              <a:t>2/10/22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ACFAA0-C09F-41B2-B614-D0CB59E4B6EF}" type="slidenum">
              <a:rPr lang="en-US" smtClean="0"/>
              <a:t>‹#›</a:t>
            </a:fld>
            <a:endParaRPr lang="en-US"/>
          </a:p>
        </p:txBody>
      </p:sp>
    </p:spTree>
    <p:extLst>
      <p:ext uri="{BB962C8B-B14F-4D97-AF65-F5344CB8AC3E}">
        <p14:creationId xmlns:p14="http://schemas.microsoft.com/office/powerpoint/2010/main" val="34445713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6A0E97-3058-487E-A672-425F1332855C}" type="datetimeFigureOut">
              <a:rPr lang="en-US" smtClean="0"/>
              <a:t>2/10/22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ACFAA0-C09F-41B2-B614-D0CB59E4B6EF}" type="slidenum">
              <a:rPr lang="en-US" smtClean="0"/>
              <a:t>‹#›</a:t>
            </a:fld>
            <a:endParaRPr lang="en-US"/>
          </a:p>
        </p:txBody>
      </p:sp>
    </p:spTree>
    <p:extLst>
      <p:ext uri="{BB962C8B-B14F-4D97-AF65-F5344CB8AC3E}">
        <p14:creationId xmlns:p14="http://schemas.microsoft.com/office/powerpoint/2010/main" val="21412009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D6A0E97-3058-487E-A672-425F1332855C}" type="datetimeFigureOut">
              <a:rPr lang="en-US" smtClean="0"/>
              <a:t>2/10/22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ACFAA0-C09F-41B2-B614-D0CB59E4B6EF}" type="slidenum">
              <a:rPr lang="en-US" smtClean="0"/>
              <a:t>‹#›</a:t>
            </a:fld>
            <a:endParaRPr lang="en-US"/>
          </a:p>
        </p:txBody>
      </p:sp>
    </p:spTree>
    <p:extLst>
      <p:ext uri="{BB962C8B-B14F-4D97-AF65-F5344CB8AC3E}">
        <p14:creationId xmlns:p14="http://schemas.microsoft.com/office/powerpoint/2010/main" val="29921724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6A0E97-3058-487E-A672-425F1332855C}" type="datetimeFigureOut">
              <a:rPr lang="en-US" smtClean="0"/>
              <a:t>2/10/22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ACFAA0-C09F-41B2-B614-D0CB59E4B6EF}" type="slidenum">
              <a:rPr lang="en-US" smtClean="0"/>
              <a:t>‹#›</a:t>
            </a:fld>
            <a:endParaRPr lang="en-US"/>
          </a:p>
        </p:txBody>
      </p:sp>
    </p:spTree>
    <p:extLst>
      <p:ext uri="{BB962C8B-B14F-4D97-AF65-F5344CB8AC3E}">
        <p14:creationId xmlns:p14="http://schemas.microsoft.com/office/powerpoint/2010/main" val="23154504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6A0E97-3058-487E-A672-425F1332855C}" type="datetimeFigureOut">
              <a:rPr lang="en-US" smtClean="0"/>
              <a:t>2/10/22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ACFAA0-C09F-41B2-B614-D0CB59E4B6EF}" type="slidenum">
              <a:rPr lang="en-US" smtClean="0"/>
              <a:t>‹#›</a:t>
            </a:fld>
            <a:endParaRPr lang="en-US"/>
          </a:p>
        </p:txBody>
      </p:sp>
    </p:spTree>
    <p:extLst>
      <p:ext uri="{BB962C8B-B14F-4D97-AF65-F5344CB8AC3E}">
        <p14:creationId xmlns:p14="http://schemas.microsoft.com/office/powerpoint/2010/main" val="41919975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D6A0E97-3058-487E-A672-425F1332855C}" type="datetimeFigureOut">
              <a:rPr lang="en-US" smtClean="0"/>
              <a:t>2/10/22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ACFAA0-C09F-41B2-B614-D0CB59E4B6EF}" type="slidenum">
              <a:rPr lang="en-US" smtClean="0"/>
              <a:t>‹#›</a:t>
            </a:fld>
            <a:endParaRPr lang="en-US"/>
          </a:p>
        </p:txBody>
      </p:sp>
    </p:spTree>
    <p:extLst>
      <p:ext uri="{BB962C8B-B14F-4D97-AF65-F5344CB8AC3E}">
        <p14:creationId xmlns:p14="http://schemas.microsoft.com/office/powerpoint/2010/main" val="39847968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6A0E97-3058-487E-A672-425F1332855C}" type="datetimeFigureOut">
              <a:rPr lang="en-US" smtClean="0"/>
              <a:t>2/10/22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6ACFAA0-C09F-41B2-B614-D0CB59E4B6EF}" type="slidenum">
              <a:rPr lang="en-US" smtClean="0"/>
              <a:t>‹#›</a:t>
            </a:fld>
            <a:endParaRPr lang="en-US"/>
          </a:p>
        </p:txBody>
      </p:sp>
    </p:spTree>
    <p:extLst>
      <p:ext uri="{BB962C8B-B14F-4D97-AF65-F5344CB8AC3E}">
        <p14:creationId xmlns:p14="http://schemas.microsoft.com/office/powerpoint/2010/main" val="3576670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6A0E97-3058-487E-A672-425F1332855C}" type="datetimeFigureOut">
              <a:rPr lang="en-US" smtClean="0"/>
              <a:t>2/10/22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ACFAA0-C09F-41B2-B614-D0CB59E4B6EF}" type="slidenum">
              <a:rPr lang="en-US" smtClean="0"/>
              <a:t>‹#›</a:t>
            </a:fld>
            <a:endParaRPr lang="en-US"/>
          </a:p>
        </p:txBody>
      </p:sp>
    </p:spTree>
    <p:extLst>
      <p:ext uri="{BB962C8B-B14F-4D97-AF65-F5344CB8AC3E}">
        <p14:creationId xmlns:p14="http://schemas.microsoft.com/office/powerpoint/2010/main" val="39357984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D6A0E97-3058-487E-A672-425F1332855C}" type="datetimeFigureOut">
              <a:rPr lang="en-US" smtClean="0"/>
              <a:t>2/10/22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6ACFAA0-C09F-41B2-B614-D0CB59E4B6EF}" type="slidenum">
              <a:rPr lang="en-US" smtClean="0"/>
              <a:t>‹#›</a:t>
            </a:fld>
            <a:endParaRPr lang="en-US"/>
          </a:p>
        </p:txBody>
      </p:sp>
    </p:spTree>
    <p:extLst>
      <p:ext uri="{BB962C8B-B14F-4D97-AF65-F5344CB8AC3E}">
        <p14:creationId xmlns:p14="http://schemas.microsoft.com/office/powerpoint/2010/main" val="26603499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6A0E97-3058-487E-A672-425F1332855C}" type="datetimeFigureOut">
              <a:rPr lang="en-US" smtClean="0"/>
              <a:t>2/10/22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6ACFAA0-C09F-41B2-B614-D0CB59E4B6EF}" type="slidenum">
              <a:rPr lang="en-US" smtClean="0"/>
              <a:t>‹#›</a:t>
            </a:fld>
            <a:endParaRPr lang="en-US"/>
          </a:p>
        </p:txBody>
      </p:sp>
    </p:spTree>
    <p:extLst>
      <p:ext uri="{BB962C8B-B14F-4D97-AF65-F5344CB8AC3E}">
        <p14:creationId xmlns:p14="http://schemas.microsoft.com/office/powerpoint/2010/main" val="6698220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D6A0E97-3058-487E-A672-425F1332855C}" type="datetimeFigureOut">
              <a:rPr lang="en-US" smtClean="0"/>
              <a:t>2/10/22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ACFAA0-C09F-41B2-B614-D0CB59E4B6EF}" type="slidenum">
              <a:rPr lang="en-US" smtClean="0"/>
              <a:t>‹#›</a:t>
            </a:fld>
            <a:endParaRPr lang="en-US"/>
          </a:p>
        </p:txBody>
      </p:sp>
    </p:spTree>
    <p:extLst>
      <p:ext uri="{BB962C8B-B14F-4D97-AF65-F5344CB8AC3E}">
        <p14:creationId xmlns:p14="http://schemas.microsoft.com/office/powerpoint/2010/main" val="4500160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D6A0E97-3058-487E-A672-425F1332855C}" type="datetimeFigureOut">
              <a:rPr lang="en-US" smtClean="0"/>
              <a:t>2/10/22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ACFAA0-C09F-41B2-B614-D0CB59E4B6EF}" type="slidenum">
              <a:rPr lang="en-US" smtClean="0"/>
              <a:t>‹#›</a:t>
            </a:fld>
            <a:endParaRPr lang="en-US"/>
          </a:p>
        </p:txBody>
      </p:sp>
    </p:spTree>
    <p:extLst>
      <p:ext uri="{BB962C8B-B14F-4D97-AF65-F5344CB8AC3E}">
        <p14:creationId xmlns:p14="http://schemas.microsoft.com/office/powerpoint/2010/main" val="14949814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6A0E97-3058-487E-A672-425F1332855C}" type="datetimeFigureOut">
              <a:rPr lang="en-US" smtClean="0"/>
              <a:t>2/10/22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ACFAA0-C09F-41B2-B614-D0CB59E4B6EF}" type="slidenum">
              <a:rPr lang="en-US" smtClean="0"/>
              <a:t>‹#›</a:t>
            </a:fld>
            <a:endParaRPr lang="en-US"/>
          </a:p>
        </p:txBody>
      </p:sp>
    </p:spTree>
    <p:extLst>
      <p:ext uri="{BB962C8B-B14F-4D97-AF65-F5344CB8AC3E}">
        <p14:creationId xmlns:p14="http://schemas.microsoft.com/office/powerpoint/2010/main" val="29843562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6A0E97-3058-487E-A672-425F1332855C}" type="datetimeFigureOut">
              <a:rPr lang="en-US" smtClean="0"/>
              <a:t>2/10/22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ACFAA0-C09F-41B2-B614-D0CB59E4B6EF}" type="slidenum">
              <a:rPr lang="en-US" smtClean="0"/>
              <a:t>‹#›</a:t>
            </a:fld>
            <a:endParaRPr lang="en-US"/>
          </a:p>
        </p:txBody>
      </p:sp>
    </p:spTree>
    <p:extLst>
      <p:ext uri="{BB962C8B-B14F-4D97-AF65-F5344CB8AC3E}">
        <p14:creationId xmlns:p14="http://schemas.microsoft.com/office/powerpoint/2010/main" val="1765902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6A0E97-3058-487E-A672-425F1332855C}" type="datetimeFigureOut">
              <a:rPr lang="en-US" smtClean="0"/>
              <a:t>2/10/22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ACFAA0-C09F-41B2-B614-D0CB59E4B6EF}" type="slidenum">
              <a:rPr lang="en-US" smtClean="0"/>
              <a:t>‹#›</a:t>
            </a:fld>
            <a:endParaRPr lang="en-US"/>
          </a:p>
        </p:txBody>
      </p:sp>
    </p:spTree>
    <p:extLst>
      <p:ext uri="{BB962C8B-B14F-4D97-AF65-F5344CB8AC3E}">
        <p14:creationId xmlns:p14="http://schemas.microsoft.com/office/powerpoint/2010/main" val="880390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D6A0E97-3058-487E-A672-425F1332855C}" type="datetimeFigureOut">
              <a:rPr lang="en-US" smtClean="0"/>
              <a:t>2/10/22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ACFAA0-C09F-41B2-B614-D0CB59E4B6EF}" type="slidenum">
              <a:rPr lang="en-US" smtClean="0"/>
              <a:t>‹#›</a:t>
            </a:fld>
            <a:endParaRPr lang="en-US"/>
          </a:p>
        </p:txBody>
      </p:sp>
    </p:spTree>
    <p:extLst>
      <p:ext uri="{BB962C8B-B14F-4D97-AF65-F5344CB8AC3E}">
        <p14:creationId xmlns:p14="http://schemas.microsoft.com/office/powerpoint/2010/main" val="1567599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6A0E97-3058-487E-A672-425F1332855C}" type="datetimeFigureOut">
              <a:rPr lang="en-US" smtClean="0"/>
              <a:t>2/10/22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6ACFAA0-C09F-41B2-B614-D0CB59E4B6EF}" type="slidenum">
              <a:rPr lang="en-US" smtClean="0"/>
              <a:t>‹#›</a:t>
            </a:fld>
            <a:endParaRPr lang="en-US"/>
          </a:p>
        </p:txBody>
      </p:sp>
    </p:spTree>
    <p:extLst>
      <p:ext uri="{BB962C8B-B14F-4D97-AF65-F5344CB8AC3E}">
        <p14:creationId xmlns:p14="http://schemas.microsoft.com/office/powerpoint/2010/main" val="573392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D6A0E97-3058-487E-A672-425F1332855C}" type="datetimeFigureOut">
              <a:rPr lang="en-US" smtClean="0"/>
              <a:t>2/10/22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6ACFAA0-C09F-41B2-B614-D0CB59E4B6EF}" type="slidenum">
              <a:rPr lang="en-US" smtClean="0"/>
              <a:t>‹#›</a:t>
            </a:fld>
            <a:endParaRPr lang="en-US"/>
          </a:p>
        </p:txBody>
      </p:sp>
    </p:spTree>
    <p:extLst>
      <p:ext uri="{BB962C8B-B14F-4D97-AF65-F5344CB8AC3E}">
        <p14:creationId xmlns:p14="http://schemas.microsoft.com/office/powerpoint/2010/main" val="157830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6A0E97-3058-487E-A672-425F1332855C}" type="datetimeFigureOut">
              <a:rPr lang="en-US" smtClean="0"/>
              <a:t>2/10/22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6ACFAA0-C09F-41B2-B614-D0CB59E4B6EF}" type="slidenum">
              <a:rPr lang="en-US" smtClean="0"/>
              <a:t>‹#›</a:t>
            </a:fld>
            <a:endParaRPr lang="en-US"/>
          </a:p>
        </p:txBody>
      </p:sp>
    </p:spTree>
    <p:extLst>
      <p:ext uri="{BB962C8B-B14F-4D97-AF65-F5344CB8AC3E}">
        <p14:creationId xmlns:p14="http://schemas.microsoft.com/office/powerpoint/2010/main" val="4218172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6A0E97-3058-487E-A672-425F1332855C}" type="datetimeFigureOut">
              <a:rPr lang="en-US" smtClean="0"/>
              <a:t>2/10/22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ACFAA0-C09F-41B2-B614-D0CB59E4B6EF}" type="slidenum">
              <a:rPr lang="en-US" smtClean="0"/>
              <a:t>‹#›</a:t>
            </a:fld>
            <a:endParaRPr lang="en-US"/>
          </a:p>
        </p:txBody>
      </p:sp>
    </p:spTree>
    <p:extLst>
      <p:ext uri="{BB962C8B-B14F-4D97-AF65-F5344CB8AC3E}">
        <p14:creationId xmlns:p14="http://schemas.microsoft.com/office/powerpoint/2010/main" val="949745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0D6A0E97-3058-487E-A672-425F1332855C}" type="datetimeFigureOut">
              <a:rPr lang="en-US" smtClean="0"/>
              <a:t>2/10/22</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76ACFAA0-C09F-41B2-B614-D0CB59E4B6EF}" type="slidenum">
              <a:rPr lang="en-US" smtClean="0"/>
              <a:t>‹#›</a:t>
            </a:fld>
            <a:endParaRPr lang="en-US"/>
          </a:p>
        </p:txBody>
      </p:sp>
    </p:spTree>
    <p:extLst>
      <p:ext uri="{BB962C8B-B14F-4D97-AF65-F5344CB8AC3E}">
        <p14:creationId xmlns:p14="http://schemas.microsoft.com/office/powerpoint/2010/main" val="1395040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D6A0E97-3058-487E-A672-425F1332855C}" type="datetimeFigureOut">
              <a:rPr lang="en-US" smtClean="0"/>
              <a:t>2/10/22</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76ACFAA0-C09F-41B2-B614-D0CB59E4B6EF}" type="slidenum">
              <a:rPr lang="en-US" smtClean="0"/>
              <a:t>‹#›</a:t>
            </a:fld>
            <a:endParaRPr lang="en-US"/>
          </a:p>
        </p:txBody>
      </p:sp>
    </p:spTree>
    <p:extLst>
      <p:ext uri="{BB962C8B-B14F-4D97-AF65-F5344CB8AC3E}">
        <p14:creationId xmlns:p14="http://schemas.microsoft.com/office/powerpoint/2010/main" val="1019645632"/>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6A0E97-3058-487E-A672-425F1332855C}" type="datetimeFigureOut">
              <a:rPr lang="en-US" smtClean="0"/>
              <a:t>2/10/22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ACFAA0-C09F-41B2-B614-D0CB59E4B6EF}" type="slidenum">
              <a:rPr lang="en-US" smtClean="0"/>
              <a:t>‹#›</a:t>
            </a:fld>
            <a:endParaRPr lang="en-US"/>
          </a:p>
        </p:txBody>
      </p:sp>
    </p:spTree>
    <p:extLst>
      <p:ext uri="{BB962C8B-B14F-4D97-AF65-F5344CB8AC3E}">
        <p14:creationId xmlns:p14="http://schemas.microsoft.com/office/powerpoint/2010/main" val="2936876958"/>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16.xml"/><Relationship Id="rId4" Type="http://schemas.openxmlformats.org/officeDocument/2006/relationships/image" Target="../media/image33.jpe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8.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8.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image" Target="../media/image7.png"/><Relationship Id="rId7" Type="http://schemas.openxmlformats.org/officeDocument/2006/relationships/image" Target="../media/image11.png"/><Relationship Id="rId12" Type="http://schemas.microsoft.com/office/2007/relationships/diagramDrawing" Target="../diagrams/drawing2.xml"/><Relationship Id="rId2" Type="http://schemas.openxmlformats.org/officeDocument/2006/relationships/image" Target="../media/image6.png"/><Relationship Id="rId1" Type="http://schemas.openxmlformats.org/officeDocument/2006/relationships/slideLayout" Target="../slideLayouts/slideLayout20.xml"/><Relationship Id="rId6" Type="http://schemas.openxmlformats.org/officeDocument/2006/relationships/image" Target="../media/image10.png"/><Relationship Id="rId11" Type="http://schemas.openxmlformats.org/officeDocument/2006/relationships/diagramColors" Target="../diagrams/colors2.xml"/><Relationship Id="rId5" Type="http://schemas.openxmlformats.org/officeDocument/2006/relationships/image" Target="../media/image9.png"/><Relationship Id="rId10" Type="http://schemas.openxmlformats.org/officeDocument/2006/relationships/diagramQuickStyle" Target="../diagrams/quickStyle2.xml"/><Relationship Id="rId4" Type="http://schemas.openxmlformats.org/officeDocument/2006/relationships/image" Target="../media/image8.png"/><Relationship Id="rId9"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6.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ractor in a field">
            <a:extLst>
              <a:ext uri="{FF2B5EF4-FFF2-40B4-BE49-F238E27FC236}">
                <a16:creationId xmlns:a16="http://schemas.microsoft.com/office/drawing/2014/main" id="{1F986913-0CAF-4171-B4AB-1621DCEC9575}"/>
              </a:ext>
            </a:extLst>
          </p:cNvPr>
          <p:cNvPicPr>
            <a:picLocks noChangeAspect="1"/>
          </p:cNvPicPr>
          <p:nvPr/>
        </p:nvPicPr>
        <p:blipFill rotWithShape="1">
          <a:blip r:embed="rId3"/>
          <a:srcRect l="9091" t="23103"/>
          <a:stretch/>
        </p:blipFill>
        <p:spPr>
          <a:xfrm>
            <a:off x="20" y="32658"/>
            <a:ext cx="12191980" cy="6857999"/>
          </a:xfrm>
          <a:prstGeom prst="rect">
            <a:avLst/>
          </a:prstGeom>
        </p:spPr>
      </p:pic>
      <p:sp>
        <p:nvSpPr>
          <p:cNvPr id="2" name="Title 1">
            <a:extLst>
              <a:ext uri="{FF2B5EF4-FFF2-40B4-BE49-F238E27FC236}">
                <a16:creationId xmlns:a16="http://schemas.microsoft.com/office/drawing/2014/main" id="{FDCB0E52-7185-49ED-8893-FD116F08D181}"/>
              </a:ext>
            </a:extLst>
          </p:cNvPr>
          <p:cNvSpPr>
            <a:spLocks noGrp="1"/>
          </p:cNvSpPr>
          <p:nvPr>
            <p:ph type="ctrTitle"/>
          </p:nvPr>
        </p:nvSpPr>
        <p:spPr>
          <a:xfrm>
            <a:off x="404553" y="3091928"/>
            <a:ext cx="9078562" cy="2387600"/>
          </a:xfrm>
        </p:spPr>
        <p:txBody>
          <a:bodyPr>
            <a:normAutofit/>
          </a:bodyPr>
          <a:lstStyle/>
          <a:p>
            <a:pPr algn="l"/>
            <a:r>
              <a:rPr lang="en-US" sz="6600">
                <a:solidFill>
                  <a:schemeClr val="bg1"/>
                </a:solidFill>
                <a:cs typeface="Calibri Light"/>
              </a:rPr>
              <a:t>Automated Gardening System</a:t>
            </a:r>
            <a:endParaRPr lang="en-US" sz="6600">
              <a:solidFill>
                <a:schemeClr val="bg1"/>
              </a:solidFill>
            </a:endParaRPr>
          </a:p>
        </p:txBody>
      </p:sp>
      <p:sp>
        <p:nvSpPr>
          <p:cNvPr id="3" name="Subtitle 2">
            <a:extLst>
              <a:ext uri="{FF2B5EF4-FFF2-40B4-BE49-F238E27FC236}">
                <a16:creationId xmlns:a16="http://schemas.microsoft.com/office/drawing/2014/main" id="{EDBF838A-2A13-4FDE-B9BC-C5C5A1984485}"/>
              </a:ext>
            </a:extLst>
          </p:cNvPr>
          <p:cNvSpPr>
            <a:spLocks noGrp="1"/>
          </p:cNvSpPr>
          <p:nvPr>
            <p:ph type="subTitle" idx="1"/>
          </p:nvPr>
        </p:nvSpPr>
        <p:spPr>
          <a:xfrm>
            <a:off x="404553" y="5624945"/>
            <a:ext cx="9078562" cy="592975"/>
          </a:xfrm>
          <a:solidFill>
            <a:schemeClr val="accent2"/>
          </a:solidFill>
        </p:spPr>
        <p:txBody>
          <a:bodyPr vert="horz" lIns="91440" tIns="45720" rIns="91440" bIns="45720" rtlCol="0" anchor="ctr">
            <a:normAutofit/>
          </a:bodyPr>
          <a:lstStyle/>
          <a:p>
            <a:pPr algn="l"/>
            <a:r>
              <a:rPr lang="en">
                <a:solidFill>
                  <a:schemeClr val="bg1"/>
                </a:solidFill>
                <a:ea typeface="+mn-lt"/>
                <a:cs typeface="+mn-lt"/>
              </a:rPr>
              <a:t>-The Lazy Gardeners </a:t>
            </a:r>
            <a:endParaRPr lang="en-US">
              <a:solidFill>
                <a:schemeClr val="bg1"/>
              </a:solidFill>
            </a:endParaRPr>
          </a:p>
        </p:txBody>
      </p:sp>
      <p:sp>
        <p:nvSpPr>
          <p:cNvPr id="4" name="Slide Number Placeholder 3">
            <a:extLst>
              <a:ext uri="{FF2B5EF4-FFF2-40B4-BE49-F238E27FC236}">
                <a16:creationId xmlns:a16="http://schemas.microsoft.com/office/drawing/2014/main" id="{429C8F2A-7FA1-497C-A9AC-E98EB8113923}"/>
              </a:ext>
            </a:extLst>
          </p:cNvPr>
          <p:cNvSpPr>
            <a:spLocks noGrp="1"/>
          </p:cNvSpPr>
          <p:nvPr>
            <p:ph type="sldNum" sz="quarter" idx="12"/>
          </p:nvPr>
        </p:nvSpPr>
        <p:spPr/>
        <p:txBody>
          <a:bodyPr/>
          <a:lstStyle/>
          <a:p>
            <a:fld id="{19F5896E-8F49-48CE-ADF6-E1C4C145E197}" type="slidenum">
              <a:rPr lang="en-US" smtClean="0"/>
              <a:t>1</a:t>
            </a:fld>
            <a:endParaRPr lang="en-US"/>
          </a:p>
        </p:txBody>
      </p:sp>
    </p:spTree>
    <p:extLst>
      <p:ext uri="{BB962C8B-B14F-4D97-AF65-F5344CB8AC3E}">
        <p14:creationId xmlns:p14="http://schemas.microsoft.com/office/powerpoint/2010/main" val="37126329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8F706E-C39B-4592-9AD9-DD31BEECC5B9}"/>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cs typeface="Calibri Light"/>
              </a:rPr>
              <a:t>Subsystem Timeline and Plan</a:t>
            </a: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FF3AFAEF-33D5-40D1-8B92-2752A57E388F}"/>
              </a:ext>
            </a:extLst>
          </p:cNvPr>
          <p:cNvGraphicFramePr>
            <a:graphicFrameLocks noGrp="1"/>
          </p:cNvGraphicFramePr>
          <p:nvPr>
            <p:ph idx="1"/>
            <p:extLst>
              <p:ext uri="{D42A27DB-BD31-4B8C-83A1-F6EECF244321}">
                <p14:modId xmlns:p14="http://schemas.microsoft.com/office/powerpoint/2010/main" val="299040520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74739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F0F09-7695-48C3-ABB7-4B5420AECEA0}"/>
              </a:ext>
            </a:extLst>
          </p:cNvPr>
          <p:cNvSpPr>
            <a:spLocks noGrp="1"/>
          </p:cNvSpPr>
          <p:nvPr>
            <p:ph type="ctrTitle"/>
          </p:nvPr>
        </p:nvSpPr>
        <p:spPr>
          <a:xfrm>
            <a:off x="643468" y="643467"/>
            <a:ext cx="4620584" cy="4567137"/>
          </a:xfrm>
        </p:spPr>
        <p:txBody>
          <a:bodyPr>
            <a:normAutofit/>
          </a:bodyPr>
          <a:lstStyle/>
          <a:p>
            <a:pPr algn="l"/>
            <a:r>
              <a:rPr lang="en-US" sz="4400">
                <a:cs typeface="Calibri Light"/>
              </a:rPr>
              <a:t>Controls Subsystem</a:t>
            </a:r>
            <a:endParaRPr lang="en-US" sz="4400"/>
          </a:p>
        </p:txBody>
      </p:sp>
      <p:sp>
        <p:nvSpPr>
          <p:cNvPr id="3" name="Subtitle 2">
            <a:extLst>
              <a:ext uri="{FF2B5EF4-FFF2-40B4-BE49-F238E27FC236}">
                <a16:creationId xmlns:a16="http://schemas.microsoft.com/office/drawing/2014/main" id="{766FBD21-3B4B-42D1-AFA0-AE3B44B66DB5}"/>
              </a:ext>
            </a:extLst>
          </p:cNvPr>
          <p:cNvSpPr>
            <a:spLocks noGrp="1"/>
          </p:cNvSpPr>
          <p:nvPr>
            <p:ph type="subTitle" idx="1"/>
          </p:nvPr>
        </p:nvSpPr>
        <p:spPr>
          <a:xfrm>
            <a:off x="643467" y="5277684"/>
            <a:ext cx="4620584" cy="775494"/>
          </a:xfrm>
        </p:spPr>
        <p:txBody>
          <a:bodyPr vert="horz" lIns="91440" tIns="45720" rIns="91440" bIns="45720" rtlCol="0">
            <a:normAutofit/>
          </a:bodyPr>
          <a:lstStyle/>
          <a:p>
            <a:pPr algn="l"/>
            <a:r>
              <a:rPr lang="en-US" err="1"/>
              <a:t>Tanaykumar</a:t>
            </a:r>
            <a:r>
              <a:rPr lang="en-US"/>
              <a:t> </a:t>
            </a:r>
            <a:r>
              <a:rPr lang="en-US" err="1"/>
              <a:t>Murarka</a:t>
            </a:r>
            <a:endParaRPr lang="en-US"/>
          </a:p>
        </p:txBody>
      </p:sp>
      <p:pic>
        <p:nvPicPr>
          <p:cNvPr id="22" name="Picture 4" descr="Audio sound board">
            <a:extLst>
              <a:ext uri="{FF2B5EF4-FFF2-40B4-BE49-F238E27FC236}">
                <a16:creationId xmlns:a16="http://schemas.microsoft.com/office/drawing/2014/main" id="{9CC6E5E7-D381-4A71-BD86-9422A276941D}"/>
              </a:ext>
            </a:extLst>
          </p:cNvPr>
          <p:cNvPicPr>
            <a:picLocks noChangeAspect="1"/>
          </p:cNvPicPr>
          <p:nvPr/>
        </p:nvPicPr>
        <p:blipFill rotWithShape="1">
          <a:blip r:embed="rId2"/>
          <a:srcRect l="20982" r="20980"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017630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2B2B9-328F-BD47-B99F-94A68AC17FFC}"/>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t>Subsystem Diagram</a:t>
            </a:r>
            <a:endParaRPr lang="en-US" sz="4800" kern="1200" dirty="0">
              <a:solidFill>
                <a:schemeClr val="bg1"/>
              </a:solidFill>
              <a:latin typeface="+mj-lt"/>
              <a:ea typeface="+mj-ea"/>
              <a:cs typeface="+mj-cs"/>
            </a:endParaRPr>
          </a:p>
        </p:txBody>
      </p:sp>
      <p:pic>
        <p:nvPicPr>
          <p:cNvPr id="5" name="Content Placeholder 4">
            <a:extLst>
              <a:ext uri="{FF2B5EF4-FFF2-40B4-BE49-F238E27FC236}">
                <a16:creationId xmlns:a16="http://schemas.microsoft.com/office/drawing/2014/main" id="{7272EC09-4437-594E-AEC7-56372F8672F6}"/>
              </a:ext>
            </a:extLst>
          </p:cNvPr>
          <p:cNvPicPr>
            <a:picLocks noGrp="1" noChangeAspect="1"/>
          </p:cNvPicPr>
          <p:nvPr>
            <p:ph idx="1"/>
          </p:nvPr>
        </p:nvPicPr>
        <p:blipFill rotWithShape="1">
          <a:blip r:embed="rId2"/>
          <a:stretch/>
        </p:blipFill>
        <p:spPr>
          <a:xfrm>
            <a:off x="1888725" y="2222500"/>
            <a:ext cx="8414550" cy="3636963"/>
          </a:xfrm>
          <a:prstGeom prst="rect">
            <a:avLst/>
          </a:prstGeom>
        </p:spPr>
      </p:pic>
    </p:spTree>
    <p:extLst>
      <p:ext uri="{BB962C8B-B14F-4D97-AF65-F5344CB8AC3E}">
        <p14:creationId xmlns:p14="http://schemas.microsoft.com/office/powerpoint/2010/main" val="2565567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CD2F3-9EA3-2746-869A-138C1FC532B5}"/>
              </a:ext>
            </a:extLst>
          </p:cNvPr>
          <p:cNvSpPr>
            <a:spLocks noGrp="1"/>
          </p:cNvSpPr>
          <p:nvPr>
            <p:ph type="title"/>
          </p:nvPr>
        </p:nvSpPr>
        <p:spPr/>
        <p:txBody>
          <a:bodyPr/>
          <a:lstStyle/>
          <a:p>
            <a:r>
              <a:rPr lang="en-US" dirty="0"/>
              <a:t>Subsystem Specifications</a:t>
            </a:r>
          </a:p>
        </p:txBody>
      </p:sp>
      <p:sp>
        <p:nvSpPr>
          <p:cNvPr id="3" name="Text Placeholder 2">
            <a:extLst>
              <a:ext uri="{FF2B5EF4-FFF2-40B4-BE49-F238E27FC236}">
                <a16:creationId xmlns:a16="http://schemas.microsoft.com/office/drawing/2014/main" id="{7D94A4F0-C784-A14D-B86D-BD6852CEC7DF}"/>
              </a:ext>
            </a:extLst>
          </p:cNvPr>
          <p:cNvSpPr>
            <a:spLocks noGrp="1"/>
          </p:cNvSpPr>
          <p:nvPr>
            <p:ph type="body" idx="1"/>
          </p:nvPr>
        </p:nvSpPr>
        <p:spPr/>
        <p:txBody>
          <a:bodyPr>
            <a:normAutofit fontScale="62500" lnSpcReduction="20000"/>
          </a:bodyPr>
          <a:lstStyle/>
          <a:p>
            <a:pPr algn="l"/>
            <a:r>
              <a:rPr lang="en-US"/>
              <a:t>4. Must be able to distribute water automatically based on the preferences of the user for both soil moisture and time-based watering of the plants. </a:t>
            </a:r>
          </a:p>
        </p:txBody>
      </p:sp>
      <p:sp>
        <p:nvSpPr>
          <p:cNvPr id="4" name="Content Placeholder 3">
            <a:extLst>
              <a:ext uri="{FF2B5EF4-FFF2-40B4-BE49-F238E27FC236}">
                <a16:creationId xmlns:a16="http://schemas.microsoft.com/office/drawing/2014/main" id="{1B8A1590-39C5-8240-AEC6-5BD0A30992EE}"/>
              </a:ext>
            </a:extLst>
          </p:cNvPr>
          <p:cNvSpPr>
            <a:spLocks noGrp="1"/>
          </p:cNvSpPr>
          <p:nvPr>
            <p:ph sz="half" idx="2"/>
          </p:nvPr>
        </p:nvSpPr>
        <p:spPr/>
        <p:txBody>
          <a:bodyPr>
            <a:normAutofit/>
          </a:bodyPr>
          <a:lstStyle/>
          <a:p>
            <a:r>
              <a:rPr lang="en-US"/>
              <a:t>The valve controllers must open and close with the user specified soil moisture level or the “default” set moisture level in the web UI along with monitoring the water level to ensure there is water in the reservoir to change soil moisture.</a:t>
            </a:r>
          </a:p>
        </p:txBody>
      </p:sp>
      <p:sp>
        <p:nvSpPr>
          <p:cNvPr id="5" name="Text Placeholder 4">
            <a:extLst>
              <a:ext uri="{FF2B5EF4-FFF2-40B4-BE49-F238E27FC236}">
                <a16:creationId xmlns:a16="http://schemas.microsoft.com/office/drawing/2014/main" id="{F1BCE54A-4F3D-784C-927F-0409C776E927}"/>
              </a:ext>
            </a:extLst>
          </p:cNvPr>
          <p:cNvSpPr>
            <a:spLocks noGrp="1"/>
          </p:cNvSpPr>
          <p:nvPr>
            <p:ph type="body" sz="quarter" idx="3"/>
          </p:nvPr>
        </p:nvSpPr>
        <p:spPr/>
        <p:txBody>
          <a:bodyPr>
            <a:normAutofit fontScale="62500" lnSpcReduction="20000"/>
          </a:bodyPr>
          <a:lstStyle/>
          <a:p>
            <a:pPr algn="l"/>
            <a:r>
              <a:rPr lang="en-US"/>
              <a:t>6. Must be able to monitor the conditions of and administer water to each plant container separately.</a:t>
            </a:r>
          </a:p>
        </p:txBody>
      </p:sp>
      <p:sp>
        <p:nvSpPr>
          <p:cNvPr id="6" name="Content Placeholder 5">
            <a:extLst>
              <a:ext uri="{FF2B5EF4-FFF2-40B4-BE49-F238E27FC236}">
                <a16:creationId xmlns:a16="http://schemas.microsoft.com/office/drawing/2014/main" id="{8DA5BEB5-1484-3147-ACC4-D3F17CA8C5AA}"/>
              </a:ext>
            </a:extLst>
          </p:cNvPr>
          <p:cNvSpPr>
            <a:spLocks noGrp="1"/>
          </p:cNvSpPr>
          <p:nvPr>
            <p:ph sz="quarter" idx="4"/>
          </p:nvPr>
        </p:nvSpPr>
        <p:spPr/>
        <p:txBody>
          <a:bodyPr>
            <a:normAutofit/>
          </a:bodyPr>
          <a:lstStyle/>
          <a:p>
            <a:r>
              <a:rPr lang="en-US"/>
              <a:t>Each valve controller must be working independent of each other so that if one subsystem of a planter breaks, it would not affect the other plants. Additionally, to utilize as low power as possible and for safety of the user, the “default” state for the valve would be off(no power)/closed.</a:t>
            </a:r>
          </a:p>
        </p:txBody>
      </p:sp>
      <p:pic>
        <p:nvPicPr>
          <p:cNvPr id="1026" name="Picture 2" descr="Product Specification - Product Specification Icon Transparent PNG -  1879x1409 - Free Download on NicePNG">
            <a:extLst>
              <a:ext uri="{FF2B5EF4-FFF2-40B4-BE49-F238E27FC236}">
                <a16:creationId xmlns:a16="http://schemas.microsoft.com/office/drawing/2014/main" id="{3266D9BB-0BD3-1F40-B140-1F38903AD7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5545" y="164250"/>
            <a:ext cx="1926453" cy="1536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435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E9FF6-F070-EB48-8F42-82FAE76B019D}"/>
              </a:ext>
            </a:extLst>
          </p:cNvPr>
          <p:cNvSpPr>
            <a:spLocks noGrp="1"/>
          </p:cNvSpPr>
          <p:nvPr>
            <p:ph type="title"/>
          </p:nvPr>
        </p:nvSpPr>
        <p:spPr/>
        <p:txBody>
          <a:bodyPr/>
          <a:lstStyle/>
          <a:p>
            <a:r>
              <a:rPr lang="en-US"/>
              <a:t>Specifications Continued</a:t>
            </a:r>
          </a:p>
        </p:txBody>
      </p:sp>
      <p:sp>
        <p:nvSpPr>
          <p:cNvPr id="3" name="Content Placeholder 2">
            <a:extLst>
              <a:ext uri="{FF2B5EF4-FFF2-40B4-BE49-F238E27FC236}">
                <a16:creationId xmlns:a16="http://schemas.microsoft.com/office/drawing/2014/main" id="{009FF021-80AC-CE42-BF22-70A3466379D6}"/>
              </a:ext>
            </a:extLst>
          </p:cNvPr>
          <p:cNvSpPr>
            <a:spLocks noGrp="1"/>
          </p:cNvSpPr>
          <p:nvPr>
            <p:ph idx="1"/>
          </p:nvPr>
        </p:nvSpPr>
        <p:spPr/>
        <p:txBody>
          <a:bodyPr/>
          <a:lstStyle/>
          <a:p>
            <a:r>
              <a:rPr lang="en-US"/>
              <a:t>6. Must be able to monitor the conditions of and administer water to each plant container separately.</a:t>
            </a:r>
          </a:p>
          <a:p>
            <a:pPr lvl="1"/>
            <a:r>
              <a:rPr lang="en-US"/>
              <a:t>The device must utilize a MOSFET for each planter to ensure safety for the user and the power draw of the valve being around 6 W each.</a:t>
            </a:r>
          </a:p>
        </p:txBody>
      </p:sp>
      <p:pic>
        <p:nvPicPr>
          <p:cNvPr id="4" name="Picture 2" descr="Product Specification - Product Specification Icon Transparent PNG -  1879x1409 - Free Download on NicePNG">
            <a:extLst>
              <a:ext uri="{FF2B5EF4-FFF2-40B4-BE49-F238E27FC236}">
                <a16:creationId xmlns:a16="http://schemas.microsoft.com/office/drawing/2014/main" id="{5E0455DA-4C72-354B-AC8A-99ABB3B83B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5545" y="164250"/>
            <a:ext cx="1926453" cy="1536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5624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9" name="Freeform 6">
            <a:extLst>
              <a:ext uri="{FF2B5EF4-FFF2-40B4-BE49-F238E27FC236}">
                <a16:creationId xmlns:a16="http://schemas.microsoft.com/office/drawing/2014/main" id="{1FCF5244-C62C-4E27-B395-14F26DFB1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E613D53-CA52-1545-B613-F366B4C26196}"/>
              </a:ext>
            </a:extLst>
          </p:cNvPr>
          <p:cNvSpPr>
            <a:spLocks noGrp="1"/>
          </p:cNvSpPr>
          <p:nvPr>
            <p:ph type="title"/>
          </p:nvPr>
        </p:nvSpPr>
        <p:spPr>
          <a:xfrm>
            <a:off x="810000" y="447188"/>
            <a:ext cx="10571998" cy="970450"/>
          </a:xfrm>
        </p:spPr>
        <p:txBody>
          <a:bodyPr vert="horz" lIns="91440" tIns="45720" rIns="91440" bIns="45720" rtlCol="0" anchor="b">
            <a:normAutofit/>
          </a:bodyPr>
          <a:lstStyle/>
          <a:p>
            <a:r>
              <a:rPr lang="en-US" sz="4000"/>
              <a:t>Progress</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3F3B7C79-3FA7-AC47-8523-E47AF55483AE}"/>
                  </a:ext>
                </a:extLst>
              </p:cNvPr>
              <p:cNvSpPr>
                <a:spLocks noGrp="1"/>
              </p:cNvSpPr>
              <p:nvPr>
                <p:ph type="body" sz="half" idx="2"/>
              </p:nvPr>
            </p:nvSpPr>
            <p:spPr>
              <a:xfrm>
                <a:off x="818714" y="2413000"/>
                <a:ext cx="5277286" cy="3632200"/>
              </a:xfrm>
            </p:spPr>
            <p:txBody>
              <a:bodyPr vert="horz" lIns="91440" tIns="45720" rIns="91440" bIns="45720" rtlCol="0" anchor="ctr">
                <a:normAutofit/>
              </a:bodyPr>
              <a:lstStyle/>
              <a:p>
                <a:pPr marL="285750" indent="-285750">
                  <a:buFont typeface="Wingdings 2" charset="2"/>
                  <a:buChar char=""/>
                </a:pPr>
                <a:r>
                  <a:rPr lang="en-US"/>
                  <a:t>Components Selected</a:t>
                </a:r>
              </a:p>
              <a:p>
                <a:pPr marL="742950" lvl="1" indent="-285750">
                  <a:buFont typeface="Wingdings 2" charset="2"/>
                  <a:buChar char=""/>
                </a:pPr>
                <a:r>
                  <a:rPr lang="en-US"/>
                  <a:t>The MOSFET determined was the RFD3055LE due to the high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𝐷𝑆</m:t>
                        </m:r>
                      </m:sub>
                    </m:sSub>
                    <m:r>
                      <a:rPr lang="en-US">
                        <a:latin typeface="Cambria Math" panose="02040503050406030204" pitchFamily="18" charset="0"/>
                      </a:rPr>
                      <m:t> </m:t>
                    </m:r>
                  </m:oMath>
                </a14:m>
                <a:r>
                  <a:rPr lang="en-US"/>
                  <a:t>being available up to 60 V and experience from ECE 20008. </a:t>
                </a:r>
              </a:p>
              <a:p>
                <a:pPr marL="742950" lvl="1" indent="-285750">
                  <a:buFont typeface="Wingdings 2" charset="2"/>
                  <a:buChar char=""/>
                </a:pPr>
                <a:r>
                  <a:rPr lang="en-US"/>
                  <a:t>The Valve Controller selected inputs low 12V DC and is composed of plastic for ease of usage for mounting and power conversions with respect to the sensors.</a:t>
                </a:r>
              </a:p>
              <a:p>
                <a:pPr marL="285750" indent="-285750">
                  <a:buFont typeface="Wingdings 2" charset="2"/>
                  <a:buChar char=""/>
                </a:pPr>
                <a:r>
                  <a:rPr lang="en-US"/>
                  <a:t>Circuit topography for 12V was determined to be in parallel to the sensors and each individual GPIO pin on microcontroller would be utilized for controlled gate voltage of MOSFET to allow current through.</a:t>
                </a:r>
              </a:p>
              <a:p>
                <a:pPr marL="285750" indent="-285750">
                  <a:buFont typeface="Wingdings 2" charset="2"/>
                  <a:buChar char=""/>
                </a:pPr>
                <a:r>
                  <a:rPr lang="en-US"/>
                  <a:t>After testing, </a:t>
                </a:r>
                <a14:m>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𝑟</m:t>
                        </m:r>
                      </m:e>
                      <m:sub>
                        <m:r>
                          <a:rPr lang="en-US" b="0" i="1">
                            <a:latin typeface="Cambria Math" panose="02040503050406030204" pitchFamily="18" charset="0"/>
                          </a:rPr>
                          <m:t>𝑑𝑠</m:t>
                        </m:r>
                      </m:sub>
                    </m:sSub>
                    <m:r>
                      <a:rPr lang="en-US" b="0" i="0">
                        <a:latin typeface="Cambria Math" panose="02040503050406030204" pitchFamily="18" charset="0"/>
                      </a:rPr>
                      <m:t> </m:t>
                    </m:r>
                  </m:oMath>
                </a14:m>
                <a:r>
                  <a:rPr lang="en-US"/>
                  <a:t>value of MOSFET has voltage drop so 12V is not enough from power supply. Either MOSFET needs to change or input of voltage needs to increase.</a:t>
                </a:r>
              </a:p>
              <a:p>
                <a:pPr marL="742950" lvl="1" indent="-285750">
                  <a:buFont typeface="Wingdings 2" charset="2"/>
                  <a:buChar char=""/>
                </a:pPr>
                <a:endParaRPr lang="en-US"/>
              </a:p>
              <a:p>
                <a:pPr marL="742950" lvl="1" indent="-285750">
                  <a:buFont typeface="Wingdings 2" charset="2"/>
                  <a:buChar char=""/>
                </a:pPr>
                <a:endParaRPr lang="en-US"/>
              </a:p>
            </p:txBody>
          </p:sp>
        </mc:Choice>
        <mc:Fallback>
          <p:sp>
            <p:nvSpPr>
              <p:cNvPr id="4" name="Text Placeholder 3">
                <a:extLst>
                  <a:ext uri="{FF2B5EF4-FFF2-40B4-BE49-F238E27FC236}">
                    <a16:creationId xmlns:a16="http://schemas.microsoft.com/office/drawing/2014/main" id="{3F3B7C79-3FA7-AC47-8523-E47AF55483AE}"/>
                  </a:ext>
                </a:extLst>
              </p:cNvPr>
              <p:cNvSpPr>
                <a:spLocks noGrp="1" noRot="1" noChangeAspect="1" noMove="1" noResize="1" noEditPoints="1" noAdjustHandles="1" noChangeArrowheads="1" noChangeShapeType="1" noTextEdit="1"/>
              </p:cNvSpPr>
              <p:nvPr>
                <p:ph type="body" sz="half" idx="2"/>
              </p:nvPr>
            </p:nvSpPr>
            <p:spPr>
              <a:xfrm>
                <a:off x="818714" y="2413000"/>
                <a:ext cx="5277286" cy="3632200"/>
              </a:xfrm>
              <a:blipFill>
                <a:blip r:embed="rId2"/>
                <a:stretch>
                  <a:fillRect/>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B745F9F8-4DA1-2641-86F7-FACF976CA79A}"/>
              </a:ext>
            </a:extLst>
          </p:cNvPr>
          <p:cNvPicPr>
            <a:picLocks noChangeAspect="1"/>
          </p:cNvPicPr>
          <p:nvPr/>
        </p:nvPicPr>
        <p:blipFill>
          <a:blip r:embed="rId3"/>
          <a:stretch>
            <a:fillRect/>
          </a:stretch>
        </p:blipFill>
        <p:spPr>
          <a:xfrm>
            <a:off x="7357106" y="2185988"/>
            <a:ext cx="3628197" cy="2185988"/>
          </a:xfrm>
          <a:prstGeom prst="roundRect">
            <a:avLst>
              <a:gd name="adj" fmla="val 3876"/>
            </a:avLst>
          </a:prstGeom>
          <a:ln>
            <a:solidFill>
              <a:schemeClr val="accent1"/>
            </a:solidFill>
          </a:ln>
          <a:effectLst/>
        </p:spPr>
      </p:pic>
      <p:pic>
        <p:nvPicPr>
          <p:cNvPr id="2052" name="Picture 4" descr="RFD3055LE onsemi | Discrete Semiconductor Products | DigiKey">
            <a:extLst>
              <a:ext uri="{FF2B5EF4-FFF2-40B4-BE49-F238E27FC236}">
                <a16:creationId xmlns:a16="http://schemas.microsoft.com/office/drawing/2014/main" id="{F5A4F05E-B9B8-FA42-874E-73D2D461A93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394090" y="4573391"/>
            <a:ext cx="1775873" cy="1775873"/>
          </a:xfrm>
          <a:prstGeom prst="roundRect">
            <a:avLst>
              <a:gd name="adj" fmla="val 3876"/>
            </a:avLst>
          </a:prstGeom>
          <a:noFill/>
          <a:ln>
            <a:solidFill>
              <a:schemeClr val="accent1"/>
            </a:solidFill>
          </a:ln>
          <a:effectLst/>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46F21C9-C98B-B547-B627-7102420588B5}"/>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917711" y="4634939"/>
            <a:ext cx="2203704" cy="1652778"/>
          </a:xfrm>
          <a:prstGeom prst="roundRect">
            <a:avLst>
              <a:gd name="adj" fmla="val 3876"/>
            </a:avLst>
          </a:prstGeom>
          <a:noFill/>
          <a:ln>
            <a:solidFill>
              <a:schemeClr val="accent1"/>
            </a:solidFill>
          </a:ln>
          <a:effectLst/>
          <a:extLst>
            <a:ext uri="{909E8E84-426E-40DD-AFC4-6F175D3DCCD1}">
              <a14:hiddenFill xmlns:a14="http://schemas.microsoft.com/office/drawing/2010/main">
                <a:solidFill>
                  <a:srgbClr val="FFFFFF"/>
                </a:solidFill>
              </a14:hiddenFill>
            </a:ext>
          </a:extLst>
        </p:spPr>
      </p:pic>
      <p:pic>
        <p:nvPicPr>
          <p:cNvPr id="2050" name="Picture 2" descr="Increasing Graph Clip Art - Progress Clipart Transparent Background, HD Png  Download , Transparent Png Image - PNGitem">
            <a:extLst>
              <a:ext uri="{FF2B5EF4-FFF2-40B4-BE49-F238E27FC236}">
                <a16:creationId xmlns:a16="http://schemas.microsoft.com/office/drawing/2014/main" id="{02F3B0B3-FF8D-A142-8471-E5286E3BF41E}"/>
              </a:ext>
            </a:extLst>
          </p:cNvPr>
          <p:cNvPicPr>
            <a:picLocks noGrp="1" noChangeAspect="1" noChangeArrowheads="1"/>
          </p:cNvPicPr>
          <p:nvPr>
            <p:ph idx="1"/>
          </p:nvPr>
        </p:nvPicPr>
        <p:blipFill>
          <a:blip r:embed="rId6">
            <a:extLst>
              <a:ext uri="{28A0092B-C50C-407E-A947-70E740481C1C}">
                <a14:useLocalDpi xmlns:a14="http://schemas.microsoft.com/office/drawing/2010/main" val="0"/>
              </a:ext>
            </a:extLst>
          </a:blip>
          <a:stretch>
            <a:fillRect/>
          </a:stretch>
        </p:blipFill>
        <p:spPr bwMode="auto">
          <a:xfrm>
            <a:off x="9621079" y="133923"/>
            <a:ext cx="1654902" cy="1596980"/>
          </a:xfrm>
          <a:prstGeom prst="roundRect">
            <a:avLst>
              <a:gd name="adj" fmla="val 3876"/>
            </a:avLst>
          </a:prstGeom>
          <a:noFill/>
          <a:ln>
            <a:solidFill>
              <a:schemeClr val="accent1"/>
            </a:solid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037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5E16A-36AC-4744-8170-AA2374998D1B}"/>
              </a:ext>
            </a:extLst>
          </p:cNvPr>
          <p:cNvSpPr>
            <a:spLocks noGrp="1"/>
          </p:cNvSpPr>
          <p:nvPr>
            <p:ph type="title"/>
          </p:nvPr>
        </p:nvSpPr>
        <p:spPr/>
        <p:txBody>
          <a:bodyPr/>
          <a:lstStyle/>
          <a:p>
            <a:r>
              <a:rPr lang="en-US"/>
              <a:t>Subsystem Plan</a:t>
            </a:r>
          </a:p>
        </p:txBody>
      </p:sp>
      <p:sp>
        <p:nvSpPr>
          <p:cNvPr id="3" name="Content Placeholder 2">
            <a:extLst>
              <a:ext uri="{FF2B5EF4-FFF2-40B4-BE49-F238E27FC236}">
                <a16:creationId xmlns:a16="http://schemas.microsoft.com/office/drawing/2014/main" id="{E9F386F8-229E-044F-A276-6BCA1383A503}"/>
              </a:ext>
            </a:extLst>
          </p:cNvPr>
          <p:cNvSpPr>
            <a:spLocks noGrp="1"/>
          </p:cNvSpPr>
          <p:nvPr>
            <p:ph idx="1"/>
          </p:nvPr>
        </p:nvSpPr>
        <p:spPr/>
        <p:txBody>
          <a:bodyPr/>
          <a:lstStyle/>
          <a:p>
            <a:r>
              <a:rPr lang="en-US"/>
              <a:t>Complete overall PCB Design with communications system: 13 FEB</a:t>
            </a:r>
          </a:p>
          <a:p>
            <a:r>
              <a:rPr lang="en-US"/>
              <a:t>Begin importation of data and manipulation of valves using ECE 362 course materials: 17 FEB</a:t>
            </a:r>
          </a:p>
          <a:p>
            <a:r>
              <a:rPr lang="en-US"/>
              <a:t>Receive components order and begin valve testing: 18 FEB</a:t>
            </a:r>
          </a:p>
          <a:p>
            <a:r>
              <a:rPr lang="en-US"/>
              <a:t>Begin working with Mechanical Subsystem on valve placement and mounting: 22 FEB</a:t>
            </a:r>
          </a:p>
          <a:p>
            <a:r>
              <a:rPr lang="en-US"/>
              <a:t>DEMO: 2 MARCH</a:t>
            </a:r>
          </a:p>
        </p:txBody>
      </p:sp>
    </p:spTree>
    <p:extLst>
      <p:ext uri="{BB962C8B-B14F-4D97-AF65-F5344CB8AC3E}">
        <p14:creationId xmlns:p14="http://schemas.microsoft.com/office/powerpoint/2010/main" val="672605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9" name="Picture 4" descr="Cell towers">
            <a:extLst>
              <a:ext uri="{FF2B5EF4-FFF2-40B4-BE49-F238E27FC236}">
                <a16:creationId xmlns:a16="http://schemas.microsoft.com/office/drawing/2014/main" id="{11D71815-5EA2-4F2C-8A59-C874D7EB3952}"/>
              </a:ext>
            </a:extLst>
          </p:cNvPr>
          <p:cNvPicPr>
            <a:picLocks noChangeAspect="1"/>
          </p:cNvPicPr>
          <p:nvPr/>
        </p:nvPicPr>
        <p:blipFill rotWithShape="1">
          <a:blip r:embed="rId2">
            <a:alphaModFix amt="50000"/>
          </a:blip>
          <a:srcRect t="15728" r="-2" b="-2"/>
          <a:stretch/>
        </p:blipFill>
        <p:spPr>
          <a:xfrm>
            <a:off x="20" y="1"/>
            <a:ext cx="12191980" cy="6857999"/>
          </a:xfrm>
          <a:prstGeom prst="rect">
            <a:avLst/>
          </a:prstGeom>
        </p:spPr>
      </p:pic>
      <p:sp>
        <p:nvSpPr>
          <p:cNvPr id="2" name="Title 1">
            <a:extLst>
              <a:ext uri="{FF2B5EF4-FFF2-40B4-BE49-F238E27FC236}">
                <a16:creationId xmlns:a16="http://schemas.microsoft.com/office/drawing/2014/main" id="{B18AF35C-FF34-4049-8B16-1CD690BAFF03}"/>
              </a:ext>
            </a:extLst>
          </p:cNvPr>
          <p:cNvSpPr>
            <a:spLocks noGrp="1"/>
          </p:cNvSpPr>
          <p:nvPr>
            <p:ph type="ctrTitle"/>
          </p:nvPr>
        </p:nvSpPr>
        <p:spPr>
          <a:xfrm>
            <a:off x="1524000" y="1122362"/>
            <a:ext cx="9144000" cy="2900518"/>
          </a:xfrm>
        </p:spPr>
        <p:txBody>
          <a:bodyPr>
            <a:normAutofit/>
          </a:bodyPr>
          <a:lstStyle/>
          <a:p>
            <a:r>
              <a:rPr lang="en-US">
                <a:solidFill>
                  <a:srgbClr val="FFFFFF"/>
                </a:solidFill>
                <a:cs typeface="Calibri Light"/>
              </a:rPr>
              <a:t>Communication Subsystem</a:t>
            </a:r>
            <a:endParaRPr lang="en-US">
              <a:solidFill>
                <a:srgbClr val="FFFFFF"/>
              </a:solidFill>
            </a:endParaRPr>
          </a:p>
        </p:txBody>
      </p:sp>
      <p:sp>
        <p:nvSpPr>
          <p:cNvPr id="3" name="Subtitle 2">
            <a:extLst>
              <a:ext uri="{FF2B5EF4-FFF2-40B4-BE49-F238E27FC236}">
                <a16:creationId xmlns:a16="http://schemas.microsoft.com/office/drawing/2014/main" id="{D8FC6CA5-5E36-4D2A-ABB2-7BA3D2ECB222}"/>
              </a:ext>
            </a:extLst>
          </p:cNvPr>
          <p:cNvSpPr>
            <a:spLocks noGrp="1"/>
          </p:cNvSpPr>
          <p:nvPr>
            <p:ph type="subTitle" idx="1"/>
          </p:nvPr>
        </p:nvSpPr>
        <p:spPr>
          <a:xfrm>
            <a:off x="1524000" y="4159404"/>
            <a:ext cx="9144000" cy="1098395"/>
          </a:xfrm>
        </p:spPr>
        <p:txBody>
          <a:bodyPr vert="horz" lIns="91440" tIns="45720" rIns="91440" bIns="45720" rtlCol="0">
            <a:normAutofit/>
          </a:bodyPr>
          <a:lstStyle/>
          <a:p>
            <a:r>
              <a:rPr lang="en-US">
                <a:solidFill>
                  <a:srgbClr val="FFFFFF"/>
                </a:solidFill>
                <a:cs typeface="Calibri"/>
              </a:rPr>
              <a:t>Vraj Parmar</a:t>
            </a:r>
            <a:endParaRPr lang="en-US">
              <a:solidFill>
                <a:srgbClr val="FFFFFF"/>
              </a:solidFill>
            </a:endParaRPr>
          </a:p>
        </p:txBody>
      </p:sp>
    </p:spTree>
    <p:extLst>
      <p:ext uri="{BB962C8B-B14F-4D97-AF65-F5344CB8AC3E}">
        <p14:creationId xmlns:p14="http://schemas.microsoft.com/office/powerpoint/2010/main" val="3258468760"/>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045DBE-1DF3-41FD-B65B-E81A183851E9}"/>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Subsystem Diagram</a:t>
            </a:r>
          </a:p>
        </p:txBody>
      </p:sp>
      <p:pic>
        <p:nvPicPr>
          <p:cNvPr id="4" name="Picture 4" descr="Diagram&#10;&#10;Description automatically generated">
            <a:extLst>
              <a:ext uri="{FF2B5EF4-FFF2-40B4-BE49-F238E27FC236}">
                <a16:creationId xmlns:a16="http://schemas.microsoft.com/office/drawing/2014/main" id="{EDDACDBE-192D-4A24-B8B4-24FEB209DF45}"/>
              </a:ext>
            </a:extLst>
          </p:cNvPr>
          <p:cNvPicPr>
            <a:picLocks noGrp="1" noChangeAspect="1"/>
          </p:cNvPicPr>
          <p:nvPr>
            <p:ph idx="1"/>
          </p:nvPr>
        </p:nvPicPr>
        <p:blipFill>
          <a:blip r:embed="rId2"/>
          <a:stretch>
            <a:fillRect/>
          </a:stretch>
        </p:blipFill>
        <p:spPr>
          <a:xfrm>
            <a:off x="4220736" y="316895"/>
            <a:ext cx="7683402" cy="6388795"/>
          </a:xfrm>
          <a:prstGeom prst="rect">
            <a:avLst/>
          </a:prstGeom>
        </p:spPr>
      </p:pic>
    </p:spTree>
    <p:extLst>
      <p:ext uri="{BB962C8B-B14F-4D97-AF65-F5344CB8AC3E}">
        <p14:creationId xmlns:p14="http://schemas.microsoft.com/office/powerpoint/2010/main" val="38479907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43">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41684C-2113-4BCF-93F9-75418E652CC3}"/>
              </a:ext>
            </a:extLst>
          </p:cNvPr>
          <p:cNvSpPr>
            <a:spLocks noGrp="1"/>
          </p:cNvSpPr>
          <p:nvPr>
            <p:ph type="title"/>
          </p:nvPr>
        </p:nvSpPr>
        <p:spPr>
          <a:xfrm>
            <a:off x="1712913" y="1641752"/>
            <a:ext cx="2641600" cy="4366936"/>
          </a:xfrm>
        </p:spPr>
        <p:txBody>
          <a:bodyPr anchor="b">
            <a:normAutofit/>
          </a:bodyPr>
          <a:lstStyle/>
          <a:p>
            <a:r>
              <a:rPr lang="en-US" sz="3400">
                <a:cs typeface="Calibri Light"/>
              </a:rPr>
              <a:t>Subsystem Specifications</a:t>
            </a:r>
            <a:endParaRPr lang="en-US" sz="3400"/>
          </a:p>
        </p:txBody>
      </p:sp>
      <p:grpSp>
        <p:nvGrpSpPr>
          <p:cNvPr id="62" name="Group 45">
            <a:extLst>
              <a:ext uri="{FF2B5EF4-FFF2-40B4-BE49-F238E27FC236}">
                <a16:creationId xmlns:a16="http://schemas.microsoft.com/office/drawing/2014/main" id="{207EE6D2-B8A8-4EA6-879E-705FC91778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56" y="1"/>
            <a:ext cx="835935" cy="6858000"/>
            <a:chOff x="-456" y="1"/>
            <a:chExt cx="835935" cy="6858000"/>
          </a:xfrm>
          <a:effectLst>
            <a:outerShdw blurRad="381000" dist="152400" algn="ctr" rotWithShape="0">
              <a:srgbClr val="000000">
                <a:alpha val="10000"/>
              </a:srgbClr>
            </a:outerShdw>
          </a:effectLst>
        </p:grpSpPr>
        <p:sp>
          <p:nvSpPr>
            <p:cNvPr id="47" name="Freeform: Shape 46">
              <a:extLst>
                <a:ext uri="{FF2B5EF4-FFF2-40B4-BE49-F238E27FC236}">
                  <a16:creationId xmlns:a16="http://schemas.microsoft.com/office/drawing/2014/main" id="{E1DFD332-98CC-4272-A40D-2899648281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3011260" y="3011261"/>
              <a:ext cx="6858000" cy="835479"/>
            </a:xfrm>
            <a:custGeom>
              <a:avLst/>
              <a:gdLst>
                <a:gd name="connsiteX0" fmla="*/ 6564619 w 6858000"/>
                <a:gd name="connsiteY0" fmla="*/ 468946 h 835479"/>
                <a:gd name="connsiteX1" fmla="*/ 6564620 w 6858000"/>
                <a:gd name="connsiteY1" fmla="*/ 468946 h 835479"/>
                <a:gd name="connsiteX2" fmla="*/ 6588625 w 6858000"/>
                <a:gd name="connsiteY2" fmla="*/ 491425 h 835479"/>
                <a:gd name="connsiteX3" fmla="*/ 6625224 w 6858000"/>
                <a:gd name="connsiteY3" fmla="*/ 508047 h 835479"/>
                <a:gd name="connsiteX4" fmla="*/ 6662539 w 6858000"/>
                <a:gd name="connsiteY4" fmla="*/ 500953 h 835479"/>
                <a:gd name="connsiteX5" fmla="*/ 6662540 w 6858000"/>
                <a:gd name="connsiteY5" fmla="*/ 500952 h 835479"/>
                <a:gd name="connsiteX6" fmla="*/ 6662543 w 6858000"/>
                <a:gd name="connsiteY6" fmla="*/ 500951 h 835479"/>
                <a:gd name="connsiteX7" fmla="*/ 6683026 w 6858000"/>
                <a:gd name="connsiteY7" fmla="*/ 489501 h 835479"/>
                <a:gd name="connsiteX8" fmla="*/ 6702975 w 6858000"/>
                <a:gd name="connsiteY8" fmla="*/ 486354 h 835479"/>
                <a:gd name="connsiteX9" fmla="*/ 6702976 w 6858000"/>
                <a:gd name="connsiteY9" fmla="*/ 486354 h 835479"/>
                <a:gd name="connsiteX10" fmla="*/ 6742552 w 6858000"/>
                <a:gd name="connsiteY10" fmla="*/ 500190 h 835479"/>
                <a:gd name="connsiteX11" fmla="*/ 6742554 w 6858000"/>
                <a:gd name="connsiteY11" fmla="*/ 500191 h 835479"/>
                <a:gd name="connsiteX12" fmla="*/ 6812061 w 6858000"/>
                <a:gd name="connsiteY12" fmla="*/ 519668 h 835479"/>
                <a:gd name="connsiteX13" fmla="*/ 6776799 w 6858000"/>
                <a:gd name="connsiteY13" fmla="*/ 514894 h 835479"/>
                <a:gd name="connsiteX14" fmla="*/ 6742554 w 6858000"/>
                <a:gd name="connsiteY14" fmla="*/ 500191 h 835479"/>
                <a:gd name="connsiteX15" fmla="*/ 6742551 w 6858000"/>
                <a:gd name="connsiteY15" fmla="*/ 500190 h 835479"/>
                <a:gd name="connsiteX16" fmla="*/ 6702975 w 6858000"/>
                <a:gd name="connsiteY16" fmla="*/ 486354 h 835479"/>
                <a:gd name="connsiteX17" fmla="*/ 6662543 w 6858000"/>
                <a:gd name="connsiteY17" fmla="*/ 500951 h 835479"/>
                <a:gd name="connsiteX18" fmla="*/ 6662541 w 6858000"/>
                <a:gd name="connsiteY18" fmla="*/ 500952 h 835479"/>
                <a:gd name="connsiteX19" fmla="*/ 6662539 w 6858000"/>
                <a:gd name="connsiteY19" fmla="*/ 500953 h 835479"/>
                <a:gd name="connsiteX20" fmla="*/ 6645551 w 6858000"/>
                <a:gd name="connsiteY20" fmla="*/ 508036 h 835479"/>
                <a:gd name="connsiteX21" fmla="*/ 6625224 w 6858000"/>
                <a:gd name="connsiteY21" fmla="*/ 508047 h 835479"/>
                <a:gd name="connsiteX22" fmla="*/ 6625223 w 6858000"/>
                <a:gd name="connsiteY22" fmla="*/ 508047 h 835479"/>
                <a:gd name="connsiteX23" fmla="*/ 6588624 w 6858000"/>
                <a:gd name="connsiteY23" fmla="*/ 491425 h 835479"/>
                <a:gd name="connsiteX24" fmla="*/ 6438980 w 6858000"/>
                <a:gd name="connsiteY24" fmla="*/ 549267 h 835479"/>
                <a:gd name="connsiteX25" fmla="*/ 6463839 w 6858000"/>
                <a:gd name="connsiteY25" fmla="*/ 529336 h 835479"/>
                <a:gd name="connsiteX26" fmla="*/ 6463848 w 6858000"/>
                <a:gd name="connsiteY26" fmla="*/ 529334 h 835479"/>
                <a:gd name="connsiteX27" fmla="*/ 6513011 w 6858000"/>
                <a:gd name="connsiteY27" fmla="*/ 515538 h 835479"/>
                <a:gd name="connsiteX28" fmla="*/ 6546193 w 6858000"/>
                <a:gd name="connsiteY28" fmla="*/ 496733 h 835479"/>
                <a:gd name="connsiteX29" fmla="*/ 6546194 w 6858000"/>
                <a:gd name="connsiteY29" fmla="*/ 496733 h 835479"/>
                <a:gd name="connsiteX30" fmla="*/ 6521803 w 6858000"/>
                <a:gd name="connsiteY30" fmla="*/ 513071 h 835479"/>
                <a:gd name="connsiteX31" fmla="*/ 6513011 w 6858000"/>
                <a:gd name="connsiteY31" fmla="*/ 515538 h 835479"/>
                <a:gd name="connsiteX32" fmla="*/ 6508051 w 6858000"/>
                <a:gd name="connsiteY32" fmla="*/ 518349 h 835479"/>
                <a:gd name="connsiteX33" fmla="*/ 6463848 w 6858000"/>
                <a:gd name="connsiteY33" fmla="*/ 529334 h 835479"/>
                <a:gd name="connsiteX34" fmla="*/ 6463840 w 6858000"/>
                <a:gd name="connsiteY34" fmla="*/ 529336 h 835479"/>
                <a:gd name="connsiteX35" fmla="*/ 6438980 w 6858000"/>
                <a:gd name="connsiteY35" fmla="*/ 549267 h 835479"/>
                <a:gd name="connsiteX36" fmla="*/ 6365203 w 6858000"/>
                <a:gd name="connsiteY36" fmla="*/ 635242 h 835479"/>
                <a:gd name="connsiteX37" fmla="*/ 6387909 w 6858000"/>
                <a:gd name="connsiteY37" fmla="*/ 633959 h 835479"/>
                <a:gd name="connsiteX38" fmla="*/ 6391548 w 6858000"/>
                <a:gd name="connsiteY38" fmla="*/ 632195 h 835479"/>
                <a:gd name="connsiteX39" fmla="*/ 6407331 w 6858000"/>
                <a:gd name="connsiteY39" fmla="*/ 624541 h 835479"/>
                <a:gd name="connsiteX40" fmla="*/ 6407332 w 6858000"/>
                <a:gd name="connsiteY40" fmla="*/ 624541 h 835479"/>
                <a:gd name="connsiteX41" fmla="*/ 6391548 w 6858000"/>
                <a:gd name="connsiteY41" fmla="*/ 632195 h 835479"/>
                <a:gd name="connsiteX42" fmla="*/ 6387909 w 6858000"/>
                <a:gd name="connsiteY42" fmla="*/ 633961 h 835479"/>
                <a:gd name="connsiteX43" fmla="*/ 4221390 w 6858000"/>
                <a:gd name="connsiteY43" fmla="*/ 396172 h 835479"/>
                <a:gd name="connsiteX44" fmla="*/ 4221391 w 6858000"/>
                <a:gd name="connsiteY44" fmla="*/ 396172 h 835479"/>
                <a:gd name="connsiteX45" fmla="*/ 4253014 w 6858000"/>
                <a:gd name="connsiteY45" fmla="*/ 401888 h 835479"/>
                <a:gd name="connsiteX46" fmla="*/ 4324645 w 6858000"/>
                <a:gd name="connsiteY46" fmla="*/ 441704 h 835479"/>
                <a:gd name="connsiteX47" fmla="*/ 4363890 w 6858000"/>
                <a:gd name="connsiteY47" fmla="*/ 450658 h 835479"/>
                <a:gd name="connsiteX48" fmla="*/ 4482003 w 6858000"/>
                <a:gd name="connsiteY48" fmla="*/ 449896 h 835479"/>
                <a:gd name="connsiteX49" fmla="*/ 4659173 w 6858000"/>
                <a:gd name="connsiteY49" fmla="*/ 389886 h 835479"/>
                <a:gd name="connsiteX50" fmla="*/ 4677654 w 6858000"/>
                <a:gd name="connsiteY50" fmla="*/ 381884 h 835479"/>
                <a:gd name="connsiteX51" fmla="*/ 4767763 w 6858000"/>
                <a:gd name="connsiteY51" fmla="*/ 371977 h 835479"/>
                <a:gd name="connsiteX52" fmla="*/ 4800482 w 6858000"/>
                <a:gd name="connsiteY52" fmla="*/ 370668 h 835479"/>
                <a:gd name="connsiteX53" fmla="*/ 4800483 w 6858000"/>
                <a:gd name="connsiteY53" fmla="*/ 370668 h 835479"/>
                <a:gd name="connsiteX54" fmla="*/ 4828916 w 6858000"/>
                <a:gd name="connsiteY54" fmla="*/ 385504 h 835479"/>
                <a:gd name="connsiteX55" fmla="*/ 4863342 w 6858000"/>
                <a:gd name="connsiteY55" fmla="*/ 407685 h 835479"/>
                <a:gd name="connsiteX56" fmla="*/ 4889274 w 6858000"/>
                <a:gd name="connsiteY56" fmla="*/ 415214 h 835479"/>
                <a:gd name="connsiteX57" fmla="*/ 4912167 w 6858000"/>
                <a:gd name="connsiteY57" fmla="*/ 413509 h 835479"/>
                <a:gd name="connsiteX58" fmla="*/ 4933803 w 6858000"/>
                <a:gd name="connsiteY58" fmla="*/ 412107 h 835479"/>
                <a:gd name="connsiteX59" fmla="*/ 4933804 w 6858000"/>
                <a:gd name="connsiteY59" fmla="*/ 412107 h 835479"/>
                <a:gd name="connsiteX60" fmla="*/ 4952672 w 6858000"/>
                <a:gd name="connsiteY60" fmla="*/ 416866 h 835479"/>
                <a:gd name="connsiteX61" fmla="*/ 4957452 w 6858000"/>
                <a:gd name="connsiteY61" fmla="*/ 419659 h 835479"/>
                <a:gd name="connsiteX62" fmla="*/ 4961455 w 6858000"/>
                <a:gd name="connsiteY62" fmla="*/ 420937 h 835479"/>
                <a:gd name="connsiteX63" fmla="*/ 4987037 w 6858000"/>
                <a:gd name="connsiteY63" fmla="*/ 436941 h 835479"/>
                <a:gd name="connsiteX64" fmla="*/ 5041521 w 6858000"/>
                <a:gd name="connsiteY64" fmla="*/ 463420 h 835479"/>
                <a:gd name="connsiteX65" fmla="*/ 5041527 w 6858000"/>
                <a:gd name="connsiteY65" fmla="*/ 463422 h 835479"/>
                <a:gd name="connsiteX66" fmla="*/ 5064789 w 6858000"/>
                <a:gd name="connsiteY66" fmla="*/ 468043 h 835479"/>
                <a:gd name="connsiteX67" fmla="*/ 5070584 w 6858000"/>
                <a:gd name="connsiteY67" fmla="*/ 470217 h 835479"/>
                <a:gd name="connsiteX68" fmla="*/ 5072375 w 6858000"/>
                <a:gd name="connsiteY68" fmla="*/ 470636 h 835479"/>
                <a:gd name="connsiteX69" fmla="*/ 5087443 w 6858000"/>
                <a:gd name="connsiteY69" fmla="*/ 476540 h 835479"/>
                <a:gd name="connsiteX70" fmla="*/ 5133219 w 6858000"/>
                <a:gd name="connsiteY70" fmla="*/ 489567 h 835479"/>
                <a:gd name="connsiteX71" fmla="*/ 5133224 w 6858000"/>
                <a:gd name="connsiteY71" fmla="*/ 489569 h 835479"/>
                <a:gd name="connsiteX72" fmla="*/ 5166112 w 6858000"/>
                <a:gd name="connsiteY72" fmla="*/ 482853 h 835479"/>
                <a:gd name="connsiteX73" fmla="*/ 5166113 w 6858000"/>
                <a:gd name="connsiteY73" fmla="*/ 482853 h 835479"/>
                <a:gd name="connsiteX74" fmla="*/ 5172090 w 6858000"/>
                <a:gd name="connsiteY74" fmla="*/ 483545 h 835479"/>
                <a:gd name="connsiteX75" fmla="*/ 5179067 w 6858000"/>
                <a:gd name="connsiteY75" fmla="*/ 486091 h 835479"/>
                <a:gd name="connsiteX76" fmla="*/ 5229432 w 6858000"/>
                <a:gd name="connsiteY76" fmla="*/ 485925 h 835479"/>
                <a:gd name="connsiteX77" fmla="*/ 5243613 w 6858000"/>
                <a:gd name="connsiteY77" fmla="*/ 478254 h 835479"/>
                <a:gd name="connsiteX78" fmla="*/ 5272795 w 6858000"/>
                <a:gd name="connsiteY78" fmla="*/ 462468 h 835479"/>
                <a:gd name="connsiteX79" fmla="*/ 5312287 w 6858000"/>
                <a:gd name="connsiteY79" fmla="*/ 438565 h 835479"/>
                <a:gd name="connsiteX80" fmla="*/ 5321350 w 6858000"/>
                <a:gd name="connsiteY80" fmla="*/ 437509 h 835479"/>
                <a:gd name="connsiteX81" fmla="*/ 5326162 w 6858000"/>
                <a:gd name="connsiteY81" fmla="*/ 435035 h 835479"/>
                <a:gd name="connsiteX82" fmla="*/ 5355013 w 6858000"/>
                <a:gd name="connsiteY82" fmla="*/ 433589 h 835479"/>
                <a:gd name="connsiteX83" fmla="*/ 5355014 w 6858000"/>
                <a:gd name="connsiteY83" fmla="*/ 433589 h 835479"/>
                <a:gd name="connsiteX84" fmla="*/ 5385384 w 6858000"/>
                <a:gd name="connsiteY84" fmla="*/ 438465 h 835479"/>
                <a:gd name="connsiteX85" fmla="*/ 5425582 w 6858000"/>
                <a:gd name="connsiteY85" fmla="*/ 446656 h 835479"/>
                <a:gd name="connsiteX86" fmla="*/ 5480637 w 6858000"/>
                <a:gd name="connsiteY86" fmla="*/ 458278 h 835479"/>
                <a:gd name="connsiteX87" fmla="*/ 5507667 w 6858000"/>
                <a:gd name="connsiteY87" fmla="*/ 462803 h 835479"/>
                <a:gd name="connsiteX88" fmla="*/ 5531691 w 6858000"/>
                <a:gd name="connsiteY88" fmla="*/ 452184 h 835479"/>
                <a:gd name="connsiteX89" fmla="*/ 5531692 w 6858000"/>
                <a:gd name="connsiteY89" fmla="*/ 452183 h 835479"/>
                <a:gd name="connsiteX90" fmla="*/ 5547577 w 6858000"/>
                <a:gd name="connsiteY90" fmla="*/ 442037 h 835479"/>
                <a:gd name="connsiteX91" fmla="*/ 5547578 w 6858000"/>
                <a:gd name="connsiteY91" fmla="*/ 442037 h 835479"/>
                <a:gd name="connsiteX92" fmla="*/ 5562746 w 6858000"/>
                <a:gd name="connsiteY92" fmla="*/ 451610 h 835479"/>
                <a:gd name="connsiteX93" fmla="*/ 5704483 w 6858000"/>
                <a:gd name="connsiteY93" fmla="*/ 522858 h 835479"/>
                <a:gd name="connsiteX94" fmla="*/ 5740488 w 6858000"/>
                <a:gd name="connsiteY94" fmla="*/ 528765 h 835479"/>
                <a:gd name="connsiteX95" fmla="*/ 5760873 w 6858000"/>
                <a:gd name="connsiteY95" fmla="*/ 537529 h 835479"/>
                <a:gd name="connsiteX96" fmla="*/ 5883751 w 6858000"/>
                <a:gd name="connsiteY96" fmla="*/ 625924 h 835479"/>
                <a:gd name="connsiteX97" fmla="*/ 5883755 w 6858000"/>
                <a:gd name="connsiteY97" fmla="*/ 625926 h 835479"/>
                <a:gd name="connsiteX98" fmla="*/ 5935945 w 6858000"/>
                <a:gd name="connsiteY98" fmla="*/ 643829 h 835479"/>
                <a:gd name="connsiteX99" fmla="*/ 5935949 w 6858000"/>
                <a:gd name="connsiteY99" fmla="*/ 643830 h 835479"/>
                <a:gd name="connsiteX100" fmla="*/ 5993289 w 6858000"/>
                <a:gd name="connsiteY100" fmla="*/ 640211 h 835479"/>
                <a:gd name="connsiteX101" fmla="*/ 5993290 w 6858000"/>
                <a:gd name="connsiteY101" fmla="*/ 640210 h 835479"/>
                <a:gd name="connsiteX102" fmla="*/ 6026439 w 6858000"/>
                <a:gd name="connsiteY102" fmla="*/ 633735 h 835479"/>
                <a:gd name="connsiteX103" fmla="*/ 6108737 w 6858000"/>
                <a:gd name="connsiteY103" fmla="*/ 577534 h 835479"/>
                <a:gd name="connsiteX104" fmla="*/ 6133313 w 6858000"/>
                <a:gd name="connsiteY104" fmla="*/ 563843 h 835479"/>
                <a:gd name="connsiteX105" fmla="*/ 6133314 w 6858000"/>
                <a:gd name="connsiteY105" fmla="*/ 563843 h 835479"/>
                <a:gd name="connsiteX106" fmla="*/ 6143189 w 6858000"/>
                <a:gd name="connsiteY106" fmla="*/ 567542 h 835479"/>
                <a:gd name="connsiteX107" fmla="*/ 6155599 w 6858000"/>
                <a:gd name="connsiteY107" fmla="*/ 579438 h 835479"/>
                <a:gd name="connsiteX108" fmla="*/ 6155602 w 6858000"/>
                <a:gd name="connsiteY108" fmla="*/ 579440 h 835479"/>
                <a:gd name="connsiteX109" fmla="*/ 6228756 w 6858000"/>
                <a:gd name="connsiteY109" fmla="*/ 618111 h 835479"/>
                <a:gd name="connsiteX110" fmla="*/ 6361539 w 6858000"/>
                <a:gd name="connsiteY110" fmla="*/ 635448 h 835479"/>
                <a:gd name="connsiteX111" fmla="*/ 6361538 w 6858000"/>
                <a:gd name="connsiteY111" fmla="*/ 635448 h 835479"/>
                <a:gd name="connsiteX112" fmla="*/ 6228755 w 6858000"/>
                <a:gd name="connsiteY112" fmla="*/ 618111 h 835479"/>
                <a:gd name="connsiteX113" fmla="*/ 6155601 w 6858000"/>
                <a:gd name="connsiteY113" fmla="*/ 579440 h 835479"/>
                <a:gd name="connsiteX114" fmla="*/ 6155599 w 6858000"/>
                <a:gd name="connsiteY114" fmla="*/ 579438 h 835479"/>
                <a:gd name="connsiteX115" fmla="*/ 6133314 w 6858000"/>
                <a:gd name="connsiteY115" fmla="*/ 563843 h 835479"/>
                <a:gd name="connsiteX116" fmla="*/ 6108738 w 6858000"/>
                <a:gd name="connsiteY116" fmla="*/ 577534 h 835479"/>
                <a:gd name="connsiteX117" fmla="*/ 6026440 w 6858000"/>
                <a:gd name="connsiteY117" fmla="*/ 633735 h 835479"/>
                <a:gd name="connsiteX118" fmla="*/ 5993291 w 6858000"/>
                <a:gd name="connsiteY118" fmla="*/ 640210 h 835479"/>
                <a:gd name="connsiteX119" fmla="*/ 5993289 w 6858000"/>
                <a:gd name="connsiteY119" fmla="*/ 640211 h 835479"/>
                <a:gd name="connsiteX120" fmla="*/ 5964476 w 6858000"/>
                <a:gd name="connsiteY120" fmla="*/ 643664 h 835479"/>
                <a:gd name="connsiteX121" fmla="*/ 5935949 w 6858000"/>
                <a:gd name="connsiteY121" fmla="*/ 643830 h 835479"/>
                <a:gd name="connsiteX122" fmla="*/ 5935948 w 6858000"/>
                <a:gd name="connsiteY122" fmla="*/ 643830 h 835479"/>
                <a:gd name="connsiteX123" fmla="*/ 5935945 w 6858000"/>
                <a:gd name="connsiteY123" fmla="*/ 643829 h 835479"/>
                <a:gd name="connsiteX124" fmla="*/ 5909350 w 6858000"/>
                <a:gd name="connsiteY124" fmla="*/ 636949 h 835479"/>
                <a:gd name="connsiteX125" fmla="*/ 5883755 w 6858000"/>
                <a:gd name="connsiteY125" fmla="*/ 625926 h 835479"/>
                <a:gd name="connsiteX126" fmla="*/ 5883750 w 6858000"/>
                <a:gd name="connsiteY126" fmla="*/ 625924 h 835479"/>
                <a:gd name="connsiteX127" fmla="*/ 5760872 w 6858000"/>
                <a:gd name="connsiteY127" fmla="*/ 537529 h 835479"/>
                <a:gd name="connsiteX128" fmla="*/ 5740487 w 6858000"/>
                <a:gd name="connsiteY128" fmla="*/ 528765 h 835479"/>
                <a:gd name="connsiteX129" fmla="*/ 5704482 w 6858000"/>
                <a:gd name="connsiteY129" fmla="*/ 522858 h 835479"/>
                <a:gd name="connsiteX130" fmla="*/ 5562745 w 6858000"/>
                <a:gd name="connsiteY130" fmla="*/ 451610 h 835479"/>
                <a:gd name="connsiteX131" fmla="*/ 5547577 w 6858000"/>
                <a:gd name="connsiteY131" fmla="*/ 442037 h 835479"/>
                <a:gd name="connsiteX132" fmla="*/ 5531693 w 6858000"/>
                <a:gd name="connsiteY132" fmla="*/ 452183 h 835479"/>
                <a:gd name="connsiteX133" fmla="*/ 5531691 w 6858000"/>
                <a:gd name="connsiteY133" fmla="*/ 452184 h 835479"/>
                <a:gd name="connsiteX134" fmla="*/ 5520421 w 6858000"/>
                <a:gd name="connsiteY134" fmla="*/ 460582 h 835479"/>
                <a:gd name="connsiteX135" fmla="*/ 5507667 w 6858000"/>
                <a:gd name="connsiteY135" fmla="*/ 462803 h 835479"/>
                <a:gd name="connsiteX136" fmla="*/ 5507666 w 6858000"/>
                <a:gd name="connsiteY136" fmla="*/ 462803 h 835479"/>
                <a:gd name="connsiteX137" fmla="*/ 5480636 w 6858000"/>
                <a:gd name="connsiteY137" fmla="*/ 458278 h 835479"/>
                <a:gd name="connsiteX138" fmla="*/ 5425581 w 6858000"/>
                <a:gd name="connsiteY138" fmla="*/ 446656 h 835479"/>
                <a:gd name="connsiteX139" fmla="*/ 5385383 w 6858000"/>
                <a:gd name="connsiteY139" fmla="*/ 438465 h 835479"/>
                <a:gd name="connsiteX140" fmla="*/ 5355013 w 6858000"/>
                <a:gd name="connsiteY140" fmla="*/ 433589 h 835479"/>
                <a:gd name="connsiteX141" fmla="*/ 5321350 w 6858000"/>
                <a:gd name="connsiteY141" fmla="*/ 437509 h 835479"/>
                <a:gd name="connsiteX142" fmla="*/ 5272796 w 6858000"/>
                <a:gd name="connsiteY142" fmla="*/ 462468 h 835479"/>
                <a:gd name="connsiteX143" fmla="*/ 5243613 w 6858000"/>
                <a:gd name="connsiteY143" fmla="*/ 478254 h 835479"/>
                <a:gd name="connsiteX144" fmla="*/ 5229433 w 6858000"/>
                <a:gd name="connsiteY144" fmla="*/ 485925 h 835479"/>
                <a:gd name="connsiteX145" fmla="*/ 5179067 w 6858000"/>
                <a:gd name="connsiteY145" fmla="*/ 486091 h 835479"/>
                <a:gd name="connsiteX146" fmla="*/ 5179066 w 6858000"/>
                <a:gd name="connsiteY146" fmla="*/ 486091 h 835479"/>
                <a:gd name="connsiteX147" fmla="*/ 5172089 w 6858000"/>
                <a:gd name="connsiteY147" fmla="*/ 483545 h 835479"/>
                <a:gd name="connsiteX148" fmla="*/ 5166113 w 6858000"/>
                <a:gd name="connsiteY148" fmla="*/ 482853 h 835479"/>
                <a:gd name="connsiteX149" fmla="*/ 5133224 w 6858000"/>
                <a:gd name="connsiteY149" fmla="*/ 489569 h 835479"/>
                <a:gd name="connsiteX150" fmla="*/ 5133223 w 6858000"/>
                <a:gd name="connsiteY150" fmla="*/ 489569 h 835479"/>
                <a:gd name="connsiteX151" fmla="*/ 5133219 w 6858000"/>
                <a:gd name="connsiteY151" fmla="*/ 489567 h 835479"/>
                <a:gd name="connsiteX152" fmla="*/ 5102460 w 6858000"/>
                <a:gd name="connsiteY152" fmla="*/ 482424 h 835479"/>
                <a:gd name="connsiteX153" fmla="*/ 5087443 w 6858000"/>
                <a:gd name="connsiteY153" fmla="*/ 476540 h 835479"/>
                <a:gd name="connsiteX154" fmla="*/ 5087422 w 6858000"/>
                <a:gd name="connsiteY154" fmla="*/ 476534 h 835479"/>
                <a:gd name="connsiteX155" fmla="*/ 5070584 w 6858000"/>
                <a:gd name="connsiteY155" fmla="*/ 470217 h 835479"/>
                <a:gd name="connsiteX156" fmla="*/ 5041527 w 6858000"/>
                <a:gd name="connsiteY156" fmla="*/ 463422 h 835479"/>
                <a:gd name="connsiteX157" fmla="*/ 5041520 w 6858000"/>
                <a:gd name="connsiteY157" fmla="*/ 463420 h 835479"/>
                <a:gd name="connsiteX158" fmla="*/ 4987036 w 6858000"/>
                <a:gd name="connsiteY158" fmla="*/ 436941 h 835479"/>
                <a:gd name="connsiteX159" fmla="*/ 4957452 w 6858000"/>
                <a:gd name="connsiteY159" fmla="*/ 419659 h 835479"/>
                <a:gd name="connsiteX160" fmla="*/ 4933804 w 6858000"/>
                <a:gd name="connsiteY160" fmla="*/ 412107 h 835479"/>
                <a:gd name="connsiteX161" fmla="*/ 4912168 w 6858000"/>
                <a:gd name="connsiteY161" fmla="*/ 413509 h 835479"/>
                <a:gd name="connsiteX162" fmla="*/ 4889275 w 6858000"/>
                <a:gd name="connsiteY162" fmla="*/ 415214 h 835479"/>
                <a:gd name="connsiteX163" fmla="*/ 4889274 w 6858000"/>
                <a:gd name="connsiteY163" fmla="*/ 415214 h 835479"/>
                <a:gd name="connsiteX164" fmla="*/ 4867613 w 6858000"/>
                <a:gd name="connsiteY164" fmla="*/ 410436 h 835479"/>
                <a:gd name="connsiteX165" fmla="*/ 4863342 w 6858000"/>
                <a:gd name="connsiteY165" fmla="*/ 407685 h 835479"/>
                <a:gd name="connsiteX166" fmla="*/ 4857316 w 6858000"/>
                <a:gd name="connsiteY166" fmla="*/ 405935 h 835479"/>
                <a:gd name="connsiteX167" fmla="*/ 4828915 w 6858000"/>
                <a:gd name="connsiteY167" fmla="*/ 385504 h 835479"/>
                <a:gd name="connsiteX168" fmla="*/ 4800482 w 6858000"/>
                <a:gd name="connsiteY168" fmla="*/ 370668 h 835479"/>
                <a:gd name="connsiteX169" fmla="*/ 4767764 w 6858000"/>
                <a:gd name="connsiteY169" fmla="*/ 371977 h 835479"/>
                <a:gd name="connsiteX170" fmla="*/ 4677655 w 6858000"/>
                <a:gd name="connsiteY170" fmla="*/ 381884 h 835479"/>
                <a:gd name="connsiteX171" fmla="*/ 4659174 w 6858000"/>
                <a:gd name="connsiteY171" fmla="*/ 389886 h 835479"/>
                <a:gd name="connsiteX172" fmla="*/ 4482004 w 6858000"/>
                <a:gd name="connsiteY172" fmla="*/ 449896 h 835479"/>
                <a:gd name="connsiteX173" fmla="*/ 4363890 w 6858000"/>
                <a:gd name="connsiteY173" fmla="*/ 450658 h 835479"/>
                <a:gd name="connsiteX174" fmla="*/ 4363889 w 6858000"/>
                <a:gd name="connsiteY174" fmla="*/ 450658 h 835479"/>
                <a:gd name="connsiteX175" fmla="*/ 4324644 w 6858000"/>
                <a:gd name="connsiteY175" fmla="*/ 441704 h 835479"/>
                <a:gd name="connsiteX176" fmla="*/ 4253013 w 6858000"/>
                <a:gd name="connsiteY176" fmla="*/ 401888 h 835479"/>
                <a:gd name="connsiteX177" fmla="*/ 4165382 w 6858000"/>
                <a:gd name="connsiteY177" fmla="*/ 392362 h 835479"/>
                <a:gd name="connsiteX178" fmla="*/ 4165383 w 6858000"/>
                <a:gd name="connsiteY178" fmla="*/ 392362 h 835479"/>
                <a:gd name="connsiteX179" fmla="*/ 4192387 w 6858000"/>
                <a:gd name="connsiteY179" fmla="*/ 396267 h 835479"/>
                <a:gd name="connsiteX180" fmla="*/ 4192386 w 6858000"/>
                <a:gd name="connsiteY180" fmla="*/ 396267 h 835479"/>
                <a:gd name="connsiteX181" fmla="*/ 4165382 w 6858000"/>
                <a:gd name="connsiteY181" fmla="*/ 392362 h 835479"/>
                <a:gd name="connsiteX182" fmla="*/ 3885337 w 6858000"/>
                <a:gd name="connsiteY182" fmla="*/ 379980 h 835479"/>
                <a:gd name="connsiteX183" fmla="*/ 3885338 w 6858000"/>
                <a:gd name="connsiteY183" fmla="*/ 379980 h 835479"/>
                <a:gd name="connsiteX184" fmla="*/ 3885341 w 6858000"/>
                <a:gd name="connsiteY184" fmla="*/ 379982 h 835479"/>
                <a:gd name="connsiteX185" fmla="*/ 3962157 w 6858000"/>
                <a:gd name="connsiteY185" fmla="*/ 411865 h 835479"/>
                <a:gd name="connsiteX186" fmla="*/ 3962159 w 6858000"/>
                <a:gd name="connsiteY186" fmla="*/ 411865 h 835479"/>
                <a:gd name="connsiteX187" fmla="*/ 4043837 w 6858000"/>
                <a:gd name="connsiteY187" fmla="*/ 396173 h 835479"/>
                <a:gd name="connsiteX188" fmla="*/ 4043838 w 6858000"/>
                <a:gd name="connsiteY188" fmla="*/ 396172 h 835479"/>
                <a:gd name="connsiteX189" fmla="*/ 4103824 w 6858000"/>
                <a:gd name="connsiteY189" fmla="*/ 381051 h 835479"/>
                <a:gd name="connsiteX190" fmla="*/ 4103825 w 6858000"/>
                <a:gd name="connsiteY190" fmla="*/ 381051 h 835479"/>
                <a:gd name="connsiteX191" fmla="*/ 4134255 w 6858000"/>
                <a:gd name="connsiteY191" fmla="*/ 383018 h 835479"/>
                <a:gd name="connsiteX192" fmla="*/ 4165381 w 6858000"/>
                <a:gd name="connsiteY192" fmla="*/ 392362 h 835479"/>
                <a:gd name="connsiteX193" fmla="*/ 4103825 w 6858000"/>
                <a:gd name="connsiteY193" fmla="*/ 381051 h 835479"/>
                <a:gd name="connsiteX194" fmla="*/ 4043839 w 6858000"/>
                <a:gd name="connsiteY194" fmla="*/ 396172 h 835479"/>
                <a:gd name="connsiteX195" fmla="*/ 4043837 w 6858000"/>
                <a:gd name="connsiteY195" fmla="*/ 396173 h 835479"/>
                <a:gd name="connsiteX196" fmla="*/ 4002409 w 6858000"/>
                <a:gd name="connsiteY196" fmla="*/ 409475 h 835479"/>
                <a:gd name="connsiteX197" fmla="*/ 3962159 w 6858000"/>
                <a:gd name="connsiteY197" fmla="*/ 411865 h 835479"/>
                <a:gd name="connsiteX198" fmla="*/ 3962158 w 6858000"/>
                <a:gd name="connsiteY198" fmla="*/ 411865 h 835479"/>
                <a:gd name="connsiteX199" fmla="*/ 3962157 w 6858000"/>
                <a:gd name="connsiteY199" fmla="*/ 411865 h 835479"/>
                <a:gd name="connsiteX200" fmla="*/ 3923124 w 6858000"/>
                <a:gd name="connsiteY200" fmla="*/ 402361 h 835479"/>
                <a:gd name="connsiteX201" fmla="*/ 3885341 w 6858000"/>
                <a:gd name="connsiteY201" fmla="*/ 379982 h 835479"/>
                <a:gd name="connsiteX202" fmla="*/ 3669899 w 6858000"/>
                <a:gd name="connsiteY202" fmla="*/ 394577 h 835479"/>
                <a:gd name="connsiteX203" fmla="*/ 3680163 w 6858000"/>
                <a:gd name="connsiteY203" fmla="*/ 397173 h 835479"/>
                <a:gd name="connsiteX204" fmla="*/ 3734836 w 6858000"/>
                <a:gd name="connsiteY204" fmla="*/ 393125 h 835479"/>
                <a:gd name="connsiteX205" fmla="*/ 3734837 w 6858000"/>
                <a:gd name="connsiteY205" fmla="*/ 393125 h 835479"/>
                <a:gd name="connsiteX206" fmla="*/ 3754652 w 6858000"/>
                <a:gd name="connsiteY206" fmla="*/ 393507 h 835479"/>
                <a:gd name="connsiteX207" fmla="*/ 3789775 w 6858000"/>
                <a:gd name="connsiteY207" fmla="*/ 399864 h 835479"/>
                <a:gd name="connsiteX208" fmla="*/ 3822471 w 6858000"/>
                <a:gd name="connsiteY208" fmla="*/ 384932 h 835479"/>
                <a:gd name="connsiteX209" fmla="*/ 3852618 w 6858000"/>
                <a:gd name="connsiteY209" fmla="*/ 370597 h 835479"/>
                <a:gd name="connsiteX210" fmla="*/ 3852619 w 6858000"/>
                <a:gd name="connsiteY210" fmla="*/ 370597 h 835479"/>
                <a:gd name="connsiteX211" fmla="*/ 3868763 w 6858000"/>
                <a:gd name="connsiteY211" fmla="*/ 371377 h 835479"/>
                <a:gd name="connsiteX212" fmla="*/ 3885336 w 6858000"/>
                <a:gd name="connsiteY212" fmla="*/ 379980 h 835479"/>
                <a:gd name="connsiteX213" fmla="*/ 3852619 w 6858000"/>
                <a:gd name="connsiteY213" fmla="*/ 370597 h 835479"/>
                <a:gd name="connsiteX214" fmla="*/ 3822472 w 6858000"/>
                <a:gd name="connsiteY214" fmla="*/ 384932 h 835479"/>
                <a:gd name="connsiteX215" fmla="*/ 3789776 w 6858000"/>
                <a:gd name="connsiteY215" fmla="*/ 399864 h 835479"/>
                <a:gd name="connsiteX216" fmla="*/ 3789775 w 6858000"/>
                <a:gd name="connsiteY216" fmla="*/ 399864 h 835479"/>
                <a:gd name="connsiteX217" fmla="*/ 3754651 w 6858000"/>
                <a:gd name="connsiteY217" fmla="*/ 393507 h 835479"/>
                <a:gd name="connsiteX218" fmla="*/ 3734837 w 6858000"/>
                <a:gd name="connsiteY218" fmla="*/ 393125 h 835479"/>
                <a:gd name="connsiteX219" fmla="*/ 3680163 w 6858000"/>
                <a:gd name="connsiteY219" fmla="*/ 397173 h 835479"/>
                <a:gd name="connsiteX220" fmla="*/ 3680162 w 6858000"/>
                <a:gd name="connsiteY220" fmla="*/ 397173 h 835479"/>
                <a:gd name="connsiteX221" fmla="*/ 2836171 w 6858000"/>
                <a:gd name="connsiteY221" fmla="*/ 465063 h 835479"/>
                <a:gd name="connsiteX222" fmla="*/ 2848792 w 6858000"/>
                <a:gd name="connsiteY222" fmla="*/ 456372 h 835479"/>
                <a:gd name="connsiteX223" fmla="*/ 2897784 w 6858000"/>
                <a:gd name="connsiteY223" fmla="*/ 440769 h 835479"/>
                <a:gd name="connsiteX224" fmla="*/ 2903549 w 6858000"/>
                <a:gd name="connsiteY224" fmla="*/ 439740 h 835479"/>
                <a:gd name="connsiteX225" fmla="*/ 2914327 w 6858000"/>
                <a:gd name="connsiteY225" fmla="*/ 436466 h 835479"/>
                <a:gd name="connsiteX226" fmla="*/ 2947858 w 6858000"/>
                <a:gd name="connsiteY226" fmla="*/ 431835 h 835479"/>
                <a:gd name="connsiteX227" fmla="*/ 2947861 w 6858000"/>
                <a:gd name="connsiteY227" fmla="*/ 431834 h 835479"/>
                <a:gd name="connsiteX228" fmla="*/ 2947862 w 6858000"/>
                <a:gd name="connsiteY228" fmla="*/ 431834 h 835479"/>
                <a:gd name="connsiteX229" fmla="*/ 2982148 w 6858000"/>
                <a:gd name="connsiteY229" fmla="*/ 435418 h 835479"/>
                <a:gd name="connsiteX230" fmla="*/ 3077401 w 6858000"/>
                <a:gd name="connsiteY230" fmla="*/ 447111 h 835479"/>
                <a:gd name="connsiteX231" fmla="*/ 3172653 w 6858000"/>
                <a:gd name="connsiteY231" fmla="*/ 434656 h 835479"/>
                <a:gd name="connsiteX232" fmla="*/ 3489466 w 6858000"/>
                <a:gd name="connsiteY232" fmla="*/ 387029 h 835479"/>
                <a:gd name="connsiteX233" fmla="*/ 3544712 w 6858000"/>
                <a:gd name="connsiteY233" fmla="*/ 364930 h 835479"/>
                <a:gd name="connsiteX234" fmla="*/ 3574407 w 6858000"/>
                <a:gd name="connsiteY234" fmla="*/ 347308 h 835479"/>
                <a:gd name="connsiteX235" fmla="*/ 3574408 w 6858000"/>
                <a:gd name="connsiteY235" fmla="*/ 347308 h 835479"/>
                <a:gd name="connsiteX236" fmla="*/ 3606817 w 6858000"/>
                <a:gd name="connsiteY236" fmla="*/ 359406 h 835479"/>
                <a:gd name="connsiteX237" fmla="*/ 3630632 w 6858000"/>
                <a:gd name="connsiteY237" fmla="*/ 372932 h 835479"/>
                <a:gd name="connsiteX238" fmla="*/ 3651953 w 6858000"/>
                <a:gd name="connsiteY238" fmla="*/ 388826 h 835479"/>
                <a:gd name="connsiteX239" fmla="*/ 3630631 w 6858000"/>
                <a:gd name="connsiteY239" fmla="*/ 372932 h 835479"/>
                <a:gd name="connsiteX240" fmla="*/ 3606816 w 6858000"/>
                <a:gd name="connsiteY240" fmla="*/ 359406 h 835479"/>
                <a:gd name="connsiteX241" fmla="*/ 3587173 w 6858000"/>
                <a:gd name="connsiteY241" fmla="*/ 349660 h 835479"/>
                <a:gd name="connsiteX242" fmla="*/ 3574407 w 6858000"/>
                <a:gd name="connsiteY242" fmla="*/ 347308 h 835479"/>
                <a:gd name="connsiteX243" fmla="*/ 3562320 w 6858000"/>
                <a:gd name="connsiteY243" fmla="*/ 352387 h 835479"/>
                <a:gd name="connsiteX244" fmla="*/ 3544713 w 6858000"/>
                <a:gd name="connsiteY244" fmla="*/ 364930 h 835479"/>
                <a:gd name="connsiteX245" fmla="*/ 3489467 w 6858000"/>
                <a:gd name="connsiteY245" fmla="*/ 387029 h 835479"/>
                <a:gd name="connsiteX246" fmla="*/ 3172654 w 6858000"/>
                <a:gd name="connsiteY246" fmla="*/ 434656 h 835479"/>
                <a:gd name="connsiteX247" fmla="*/ 3077401 w 6858000"/>
                <a:gd name="connsiteY247" fmla="*/ 447111 h 835479"/>
                <a:gd name="connsiteX248" fmla="*/ 3077400 w 6858000"/>
                <a:gd name="connsiteY248" fmla="*/ 447111 h 835479"/>
                <a:gd name="connsiteX249" fmla="*/ 2982147 w 6858000"/>
                <a:gd name="connsiteY249" fmla="*/ 435418 h 835479"/>
                <a:gd name="connsiteX250" fmla="*/ 2947862 w 6858000"/>
                <a:gd name="connsiteY250" fmla="*/ 431834 h 835479"/>
                <a:gd name="connsiteX251" fmla="*/ 2947858 w 6858000"/>
                <a:gd name="connsiteY251" fmla="*/ 431835 h 835479"/>
                <a:gd name="connsiteX252" fmla="*/ 2903549 w 6858000"/>
                <a:gd name="connsiteY252" fmla="*/ 439740 h 835479"/>
                <a:gd name="connsiteX253" fmla="*/ 2848793 w 6858000"/>
                <a:gd name="connsiteY253" fmla="*/ 456372 h 835479"/>
                <a:gd name="connsiteX254" fmla="*/ 2836172 w 6858000"/>
                <a:gd name="connsiteY254" fmla="*/ 465063 h 835479"/>
                <a:gd name="connsiteX255" fmla="*/ 1268757 w 6858000"/>
                <a:gd name="connsiteY255" fmla="*/ 18376 h 835479"/>
                <a:gd name="connsiteX256" fmla="*/ 1286069 w 6858000"/>
                <a:gd name="connsiteY256" fmla="*/ 23543 h 835479"/>
                <a:gd name="connsiteX257" fmla="*/ 1350627 w 6858000"/>
                <a:gd name="connsiteY257" fmla="*/ 45880 h 835479"/>
                <a:gd name="connsiteX258" fmla="*/ 1413839 w 6858000"/>
                <a:gd name="connsiteY258" fmla="*/ 40286 h 835479"/>
                <a:gd name="connsiteX259" fmla="*/ 1350626 w 6858000"/>
                <a:gd name="connsiteY259" fmla="*/ 45881 h 835479"/>
                <a:gd name="connsiteX260" fmla="*/ 1286068 w 6858000"/>
                <a:gd name="connsiteY260" fmla="*/ 23543 h 835479"/>
                <a:gd name="connsiteX261" fmla="*/ 313532 w 6858000"/>
                <a:gd name="connsiteY261" fmla="*/ 14019 h 835479"/>
                <a:gd name="connsiteX262" fmla="*/ 313533 w 6858000"/>
                <a:gd name="connsiteY262" fmla="*/ 14018 h 835479"/>
                <a:gd name="connsiteX263" fmla="*/ 338870 w 6858000"/>
                <a:gd name="connsiteY263" fmla="*/ 13446 h 835479"/>
                <a:gd name="connsiteX264" fmla="*/ 338902 w 6858000"/>
                <a:gd name="connsiteY264" fmla="*/ 13453 h 835479"/>
                <a:gd name="connsiteX265" fmla="*/ 395639 w 6858000"/>
                <a:gd name="connsiteY265" fmla="*/ 23353 h 835479"/>
                <a:gd name="connsiteX266" fmla="*/ 367327 w 6858000"/>
                <a:gd name="connsiteY266" fmla="*/ 19543 h 835479"/>
                <a:gd name="connsiteX267" fmla="*/ 338902 w 6858000"/>
                <a:gd name="connsiteY267" fmla="*/ 13453 h 835479"/>
                <a:gd name="connsiteX268" fmla="*/ 338869 w 6858000"/>
                <a:gd name="connsiteY268" fmla="*/ 13447 h 835479"/>
                <a:gd name="connsiteX269" fmla="*/ 324057 w 6858000"/>
                <a:gd name="connsiteY269" fmla="*/ 11661 h 835479"/>
                <a:gd name="connsiteX270" fmla="*/ 281567 w 6858000"/>
                <a:gd name="connsiteY270" fmla="*/ 36346 h 835479"/>
                <a:gd name="connsiteX271" fmla="*/ 295414 w 6858000"/>
                <a:gd name="connsiteY271" fmla="*/ 31451 h 835479"/>
                <a:gd name="connsiteX272" fmla="*/ 295414 w 6858000"/>
                <a:gd name="connsiteY272" fmla="*/ 31452 h 835479"/>
                <a:gd name="connsiteX273" fmla="*/ 24485 w 6858000"/>
                <a:gd name="connsiteY273" fmla="*/ 23026 h 835479"/>
                <a:gd name="connsiteX274" fmla="*/ 74128 w 6858000"/>
                <a:gd name="connsiteY274" fmla="*/ 20763 h 835479"/>
                <a:gd name="connsiteX275" fmla="*/ 125860 w 6858000"/>
                <a:gd name="connsiteY275" fmla="*/ 26687 h 835479"/>
                <a:gd name="connsiteX276" fmla="*/ 153386 w 6858000"/>
                <a:gd name="connsiteY276" fmla="*/ 31082 h 835479"/>
                <a:gd name="connsiteX277" fmla="*/ 228943 w 6858000"/>
                <a:gd name="connsiteY277" fmla="*/ 39355 h 835479"/>
                <a:gd name="connsiteX278" fmla="*/ 177270 w 6858000"/>
                <a:gd name="connsiteY278" fmla="*/ 34896 h 835479"/>
                <a:gd name="connsiteX279" fmla="*/ 153386 w 6858000"/>
                <a:gd name="connsiteY279" fmla="*/ 31082 h 835479"/>
                <a:gd name="connsiteX280" fmla="*/ 151568 w 6858000"/>
                <a:gd name="connsiteY280" fmla="*/ 30883 h 835479"/>
                <a:gd name="connsiteX281" fmla="*/ 74128 w 6858000"/>
                <a:gd name="connsiteY281" fmla="*/ 20764 h 835479"/>
                <a:gd name="connsiteX282" fmla="*/ 0 w 6858000"/>
                <a:gd name="connsiteY282" fmla="*/ 29969 h 835479"/>
                <a:gd name="connsiteX283" fmla="*/ 0 w 6858000"/>
                <a:gd name="connsiteY283" fmla="*/ 494077 h 835479"/>
                <a:gd name="connsiteX284" fmla="*/ 2816 w 6858000"/>
                <a:gd name="connsiteY284" fmla="*/ 492950 h 835479"/>
                <a:gd name="connsiteX285" fmla="*/ 63586 w 6858000"/>
                <a:gd name="connsiteY285" fmla="*/ 478851 h 835479"/>
                <a:gd name="connsiteX286" fmla="*/ 176938 w 6858000"/>
                <a:gd name="connsiteY286" fmla="*/ 464945 h 835479"/>
                <a:gd name="connsiteX287" fmla="*/ 200181 w 6858000"/>
                <a:gd name="connsiteY287" fmla="*/ 456943 h 835479"/>
                <a:gd name="connsiteX288" fmla="*/ 340773 w 6858000"/>
                <a:gd name="connsiteY288" fmla="*/ 419031 h 835479"/>
                <a:gd name="connsiteX289" fmla="*/ 453363 w 6858000"/>
                <a:gd name="connsiteY289" fmla="*/ 419796 h 835479"/>
                <a:gd name="connsiteX290" fmla="*/ 462125 w 6858000"/>
                <a:gd name="connsiteY290" fmla="*/ 421510 h 835479"/>
                <a:gd name="connsiteX291" fmla="*/ 505181 w 6858000"/>
                <a:gd name="connsiteY291" fmla="*/ 434082 h 835479"/>
                <a:gd name="connsiteX292" fmla="*/ 571859 w 6858000"/>
                <a:gd name="connsiteY292" fmla="*/ 430654 h 835479"/>
                <a:gd name="connsiteX293" fmla="*/ 617771 w 6858000"/>
                <a:gd name="connsiteY293" fmla="*/ 413317 h 835479"/>
                <a:gd name="connsiteX294" fmla="*/ 674922 w 6858000"/>
                <a:gd name="connsiteY294" fmla="*/ 412555 h 835479"/>
                <a:gd name="connsiteX295" fmla="*/ 740267 w 6858000"/>
                <a:gd name="connsiteY295" fmla="*/ 423414 h 835479"/>
                <a:gd name="connsiteX296" fmla="*/ 769604 w 6858000"/>
                <a:gd name="connsiteY296" fmla="*/ 425700 h 835479"/>
                <a:gd name="connsiteX297" fmla="*/ 850188 w 6858000"/>
                <a:gd name="connsiteY297" fmla="*/ 448180 h 835479"/>
                <a:gd name="connsiteX298" fmla="*/ 898197 w 6858000"/>
                <a:gd name="connsiteY298" fmla="*/ 442656 h 835479"/>
                <a:gd name="connsiteX299" fmla="*/ 945443 w 6858000"/>
                <a:gd name="connsiteY299" fmla="*/ 427796 h 835479"/>
                <a:gd name="connsiteX300" fmla="*/ 975732 w 6858000"/>
                <a:gd name="connsiteY300" fmla="*/ 413507 h 835479"/>
                <a:gd name="connsiteX301" fmla="*/ 1036886 w 6858000"/>
                <a:gd name="connsiteY301" fmla="*/ 403411 h 835479"/>
                <a:gd name="connsiteX302" fmla="*/ 1048124 w 6858000"/>
                <a:gd name="connsiteY302" fmla="*/ 404935 h 835479"/>
                <a:gd name="connsiteX303" fmla="*/ 1230632 w 6858000"/>
                <a:gd name="connsiteY303" fmla="*/ 417509 h 835479"/>
                <a:gd name="connsiteX304" fmla="*/ 1303023 w 6858000"/>
                <a:gd name="connsiteY304" fmla="*/ 437702 h 835479"/>
                <a:gd name="connsiteX305" fmla="*/ 1318455 w 6858000"/>
                <a:gd name="connsiteY305" fmla="*/ 440178 h 835479"/>
                <a:gd name="connsiteX306" fmla="*/ 1472574 w 6858000"/>
                <a:gd name="connsiteY306" fmla="*/ 462849 h 835479"/>
                <a:gd name="connsiteX307" fmla="*/ 1489719 w 6858000"/>
                <a:gd name="connsiteY307" fmla="*/ 463801 h 835479"/>
                <a:gd name="connsiteX308" fmla="*/ 1537536 w 6858000"/>
                <a:gd name="connsiteY308" fmla="*/ 459801 h 835479"/>
                <a:gd name="connsiteX309" fmla="*/ 1650316 w 6858000"/>
                <a:gd name="connsiteY309" fmla="*/ 500950 h 835479"/>
                <a:gd name="connsiteX310" fmla="*/ 1763286 w 6858000"/>
                <a:gd name="connsiteY310" fmla="*/ 515049 h 835479"/>
                <a:gd name="connsiteX311" fmla="*/ 1825392 w 6858000"/>
                <a:gd name="connsiteY311" fmla="*/ 514857 h 835479"/>
                <a:gd name="connsiteX312" fmla="*/ 1869779 w 6858000"/>
                <a:gd name="connsiteY312" fmla="*/ 524955 h 835479"/>
                <a:gd name="connsiteX313" fmla="*/ 1978939 w 6858000"/>
                <a:gd name="connsiteY313" fmla="*/ 555626 h 835479"/>
                <a:gd name="connsiteX314" fmla="*/ 2030377 w 6858000"/>
                <a:gd name="connsiteY314" fmla="*/ 560388 h 835479"/>
                <a:gd name="connsiteX315" fmla="*/ 2085053 w 6858000"/>
                <a:gd name="connsiteY315" fmla="*/ 570677 h 835479"/>
                <a:gd name="connsiteX316" fmla="*/ 2220311 w 6858000"/>
                <a:gd name="connsiteY316" fmla="*/ 616778 h 835479"/>
                <a:gd name="connsiteX317" fmla="*/ 2330805 w 6858000"/>
                <a:gd name="connsiteY317" fmla="*/ 614112 h 835479"/>
                <a:gd name="connsiteX318" fmla="*/ 2401291 w 6858000"/>
                <a:gd name="connsiteY318" fmla="*/ 614682 h 835479"/>
                <a:gd name="connsiteX319" fmla="*/ 2485306 w 6858000"/>
                <a:gd name="connsiteY319" fmla="*/ 629923 h 835479"/>
                <a:gd name="connsiteX320" fmla="*/ 2554078 w 6858000"/>
                <a:gd name="connsiteY320" fmla="*/ 652213 h 835479"/>
                <a:gd name="connsiteX321" fmla="*/ 2649142 w 6858000"/>
                <a:gd name="connsiteY321" fmla="*/ 669930 h 835479"/>
                <a:gd name="connsiteX322" fmla="*/ 2743825 w 6858000"/>
                <a:gd name="connsiteY322" fmla="*/ 704031 h 835479"/>
                <a:gd name="connsiteX323" fmla="*/ 2809929 w 6858000"/>
                <a:gd name="connsiteY323" fmla="*/ 730130 h 835479"/>
                <a:gd name="connsiteX324" fmla="*/ 2901942 w 6858000"/>
                <a:gd name="connsiteY324" fmla="*/ 753181 h 835479"/>
                <a:gd name="connsiteX325" fmla="*/ 3042727 w 6858000"/>
                <a:gd name="connsiteY325" fmla="*/ 769373 h 835479"/>
                <a:gd name="connsiteX326" fmla="*/ 3107499 w 6858000"/>
                <a:gd name="connsiteY326" fmla="*/ 771089 h 835479"/>
                <a:gd name="connsiteX327" fmla="*/ 3209992 w 6858000"/>
                <a:gd name="connsiteY327" fmla="*/ 808998 h 835479"/>
                <a:gd name="connsiteX328" fmla="*/ 3253808 w 6858000"/>
                <a:gd name="connsiteY328" fmla="*/ 827287 h 835479"/>
                <a:gd name="connsiteX329" fmla="*/ 3293243 w 6858000"/>
                <a:gd name="connsiteY329" fmla="*/ 812047 h 835479"/>
                <a:gd name="connsiteX330" fmla="*/ 3318770 w 6858000"/>
                <a:gd name="connsiteY330" fmla="*/ 794520 h 835479"/>
                <a:gd name="connsiteX331" fmla="*/ 3399545 w 6858000"/>
                <a:gd name="connsiteY331" fmla="*/ 809381 h 835479"/>
                <a:gd name="connsiteX332" fmla="*/ 3485274 w 6858000"/>
                <a:gd name="connsiteY332" fmla="*/ 825001 h 835479"/>
                <a:gd name="connsiteX333" fmla="*/ 3546616 w 6858000"/>
                <a:gd name="connsiteY333" fmla="*/ 835479 h 835479"/>
                <a:gd name="connsiteX334" fmla="*/ 3623200 w 6858000"/>
                <a:gd name="connsiteY334" fmla="*/ 827097 h 835479"/>
                <a:gd name="connsiteX335" fmla="*/ 3683590 w 6858000"/>
                <a:gd name="connsiteY335" fmla="*/ 823669 h 835479"/>
                <a:gd name="connsiteX336" fmla="*/ 3732360 w 6858000"/>
                <a:gd name="connsiteY336" fmla="*/ 813953 h 835479"/>
                <a:gd name="connsiteX337" fmla="*/ 3749505 w 6858000"/>
                <a:gd name="connsiteY337" fmla="*/ 808236 h 835479"/>
                <a:gd name="connsiteX338" fmla="*/ 3885337 w 6858000"/>
                <a:gd name="connsiteY338" fmla="*/ 763659 h 835479"/>
                <a:gd name="connsiteX339" fmla="*/ 4030502 w 6858000"/>
                <a:gd name="connsiteY339" fmla="*/ 728034 h 835479"/>
                <a:gd name="connsiteX340" fmla="*/ 4124613 w 6858000"/>
                <a:gd name="connsiteY340" fmla="*/ 750515 h 835479"/>
                <a:gd name="connsiteX341" fmla="*/ 4159666 w 6858000"/>
                <a:gd name="connsiteY341" fmla="*/ 750133 h 835479"/>
                <a:gd name="connsiteX342" fmla="*/ 4320836 w 6858000"/>
                <a:gd name="connsiteY342" fmla="*/ 755277 h 835479"/>
                <a:gd name="connsiteX343" fmla="*/ 4349221 w 6858000"/>
                <a:gd name="connsiteY343" fmla="*/ 760801 h 835479"/>
                <a:gd name="connsiteX344" fmla="*/ 4502578 w 6858000"/>
                <a:gd name="connsiteY344" fmla="*/ 738130 h 835479"/>
                <a:gd name="connsiteX345" fmla="*/ 4558206 w 6858000"/>
                <a:gd name="connsiteY345" fmla="*/ 734320 h 835479"/>
                <a:gd name="connsiteX346" fmla="*/ 4609451 w 6858000"/>
                <a:gd name="connsiteY346" fmla="*/ 728034 h 835479"/>
                <a:gd name="connsiteX347" fmla="*/ 4681082 w 6858000"/>
                <a:gd name="connsiteY347" fmla="*/ 726510 h 835479"/>
                <a:gd name="connsiteX348" fmla="*/ 4755380 w 6858000"/>
                <a:gd name="connsiteY348" fmla="*/ 729368 h 835479"/>
                <a:gd name="connsiteX349" fmla="*/ 4838249 w 6858000"/>
                <a:gd name="connsiteY349" fmla="*/ 728796 h 835479"/>
                <a:gd name="connsiteX350" fmla="*/ 4871018 w 6858000"/>
                <a:gd name="connsiteY350" fmla="*/ 723844 h 835479"/>
                <a:gd name="connsiteX351" fmla="*/ 4959601 w 6858000"/>
                <a:gd name="connsiteY351" fmla="*/ 727272 h 835479"/>
                <a:gd name="connsiteX352" fmla="*/ 5006085 w 6858000"/>
                <a:gd name="connsiteY352" fmla="*/ 721558 h 835479"/>
                <a:gd name="connsiteX353" fmla="*/ 5082669 w 6858000"/>
                <a:gd name="connsiteY353" fmla="*/ 720414 h 835479"/>
                <a:gd name="connsiteX354" fmla="*/ 5107626 w 6858000"/>
                <a:gd name="connsiteY354" fmla="*/ 719079 h 835479"/>
                <a:gd name="connsiteX355" fmla="*/ 5129915 w 6858000"/>
                <a:gd name="connsiteY355" fmla="*/ 718317 h 835479"/>
                <a:gd name="connsiteX356" fmla="*/ 5206307 w 6858000"/>
                <a:gd name="connsiteY356" fmla="*/ 733940 h 835479"/>
                <a:gd name="connsiteX357" fmla="*/ 5274128 w 6858000"/>
                <a:gd name="connsiteY357" fmla="*/ 734892 h 835479"/>
                <a:gd name="connsiteX358" fmla="*/ 5393004 w 6858000"/>
                <a:gd name="connsiteY358" fmla="*/ 747466 h 835479"/>
                <a:gd name="connsiteX359" fmla="*/ 5419294 w 6858000"/>
                <a:gd name="connsiteY359" fmla="*/ 743084 h 835479"/>
                <a:gd name="connsiteX360" fmla="*/ 5501593 w 6858000"/>
                <a:gd name="connsiteY360" fmla="*/ 741370 h 835479"/>
                <a:gd name="connsiteX361" fmla="*/ 5548459 w 6858000"/>
                <a:gd name="connsiteY361" fmla="*/ 740036 h 835479"/>
                <a:gd name="connsiteX362" fmla="*/ 5606371 w 6858000"/>
                <a:gd name="connsiteY362" fmla="*/ 749180 h 835479"/>
                <a:gd name="connsiteX363" fmla="*/ 5706958 w 6858000"/>
                <a:gd name="connsiteY363" fmla="*/ 768611 h 835479"/>
                <a:gd name="connsiteX364" fmla="*/ 5733439 w 6858000"/>
                <a:gd name="connsiteY364" fmla="*/ 771659 h 835479"/>
                <a:gd name="connsiteX365" fmla="*/ 5781829 w 6858000"/>
                <a:gd name="connsiteY365" fmla="*/ 780996 h 835479"/>
                <a:gd name="connsiteX366" fmla="*/ 5790591 w 6858000"/>
                <a:gd name="connsiteY366" fmla="*/ 782710 h 835479"/>
                <a:gd name="connsiteX367" fmla="*/ 5864317 w 6858000"/>
                <a:gd name="connsiteY367" fmla="*/ 806332 h 835479"/>
                <a:gd name="connsiteX368" fmla="*/ 5902609 w 6858000"/>
                <a:gd name="connsiteY368" fmla="*/ 808236 h 835479"/>
                <a:gd name="connsiteX369" fmla="*/ 6012722 w 6858000"/>
                <a:gd name="connsiteY369" fmla="*/ 808428 h 835479"/>
                <a:gd name="connsiteX370" fmla="*/ 6059396 w 6858000"/>
                <a:gd name="connsiteY370" fmla="*/ 804808 h 835479"/>
                <a:gd name="connsiteX371" fmla="*/ 6171604 w 6858000"/>
                <a:gd name="connsiteY371" fmla="*/ 790902 h 835479"/>
                <a:gd name="connsiteX372" fmla="*/ 6242092 w 6858000"/>
                <a:gd name="connsiteY372" fmla="*/ 784044 h 835479"/>
                <a:gd name="connsiteX373" fmla="*/ 6323057 w 6858000"/>
                <a:gd name="connsiteY373" fmla="*/ 773183 h 835479"/>
                <a:gd name="connsiteX374" fmla="*/ 6415832 w 6858000"/>
                <a:gd name="connsiteY374" fmla="*/ 766325 h 835479"/>
                <a:gd name="connsiteX375" fmla="*/ 6584811 w 6858000"/>
                <a:gd name="connsiteY375" fmla="*/ 745560 h 835479"/>
                <a:gd name="connsiteX376" fmla="*/ 6748457 w 6858000"/>
                <a:gd name="connsiteY376" fmla="*/ 724034 h 835479"/>
                <a:gd name="connsiteX377" fmla="*/ 6815515 w 6858000"/>
                <a:gd name="connsiteY377" fmla="*/ 704983 h 835479"/>
                <a:gd name="connsiteX378" fmla="*/ 6858000 w 6858000"/>
                <a:gd name="connsiteY378" fmla="*/ 695283 h 835479"/>
                <a:gd name="connsiteX379" fmla="*/ 6858000 w 6858000"/>
                <a:gd name="connsiteY379" fmla="*/ 456 h 835479"/>
                <a:gd name="connsiteX380" fmla="*/ 1687322 w 6858000"/>
                <a:gd name="connsiteY380" fmla="*/ 456 h 835479"/>
                <a:gd name="connsiteX381" fmla="*/ 1697753 w 6858000"/>
                <a:gd name="connsiteY381" fmla="*/ 10970 h 835479"/>
                <a:gd name="connsiteX382" fmla="*/ 1733188 w 6858000"/>
                <a:gd name="connsiteY382" fmla="*/ 33639 h 835479"/>
                <a:gd name="connsiteX383" fmla="*/ 1833775 w 6858000"/>
                <a:gd name="connsiteY383" fmla="*/ 75360 h 835479"/>
                <a:gd name="connsiteX384" fmla="*/ 1842158 w 6858000"/>
                <a:gd name="connsiteY384" fmla="*/ 82981 h 835479"/>
                <a:gd name="connsiteX385" fmla="*/ 1916454 w 6858000"/>
                <a:gd name="connsiteY385" fmla="*/ 173472 h 835479"/>
                <a:gd name="connsiteX386" fmla="*/ 1933219 w 6858000"/>
                <a:gd name="connsiteY386" fmla="*/ 188902 h 835479"/>
                <a:gd name="connsiteX387" fmla="*/ 1953413 w 6858000"/>
                <a:gd name="connsiteY387" fmla="*/ 212907 h 835479"/>
                <a:gd name="connsiteX388" fmla="*/ 2016469 w 6858000"/>
                <a:gd name="connsiteY388" fmla="*/ 259390 h 835479"/>
                <a:gd name="connsiteX389" fmla="*/ 2094578 w 6858000"/>
                <a:gd name="connsiteY389" fmla="*/ 274249 h 835479"/>
                <a:gd name="connsiteX390" fmla="*/ 2188879 w 6858000"/>
                <a:gd name="connsiteY390" fmla="*/ 296920 h 835479"/>
                <a:gd name="connsiteX391" fmla="*/ 2228314 w 6858000"/>
                <a:gd name="connsiteY391" fmla="*/ 312160 h 835479"/>
                <a:gd name="connsiteX392" fmla="*/ 2334044 w 6858000"/>
                <a:gd name="connsiteY392" fmla="*/ 341117 h 835479"/>
                <a:gd name="connsiteX393" fmla="*/ 2409485 w 6858000"/>
                <a:gd name="connsiteY393" fmla="*/ 365502 h 835479"/>
                <a:gd name="connsiteX394" fmla="*/ 2409487 w 6858000"/>
                <a:gd name="connsiteY394" fmla="*/ 365504 h 835479"/>
                <a:gd name="connsiteX395" fmla="*/ 2463015 w 6858000"/>
                <a:gd name="connsiteY395" fmla="*/ 388434 h 835479"/>
                <a:gd name="connsiteX396" fmla="*/ 2463017 w 6858000"/>
                <a:gd name="connsiteY396" fmla="*/ 388434 h 835479"/>
                <a:gd name="connsiteX397" fmla="*/ 2518262 w 6858000"/>
                <a:gd name="connsiteY397" fmla="*/ 379792 h 835479"/>
                <a:gd name="connsiteX398" fmla="*/ 2518263 w 6858000"/>
                <a:gd name="connsiteY398" fmla="*/ 379791 h 835479"/>
                <a:gd name="connsiteX399" fmla="*/ 2545005 w 6858000"/>
                <a:gd name="connsiteY399" fmla="*/ 376147 h 835479"/>
                <a:gd name="connsiteX400" fmla="*/ 2545006 w 6858000"/>
                <a:gd name="connsiteY400" fmla="*/ 376147 h 835479"/>
                <a:gd name="connsiteX401" fmla="*/ 2571034 w 6858000"/>
                <a:gd name="connsiteY401" fmla="*/ 380361 h 835479"/>
                <a:gd name="connsiteX402" fmla="*/ 2668001 w 6858000"/>
                <a:gd name="connsiteY402" fmla="*/ 453514 h 835479"/>
                <a:gd name="connsiteX403" fmla="*/ 2745348 w 6858000"/>
                <a:gd name="connsiteY403" fmla="*/ 501904 h 835479"/>
                <a:gd name="connsiteX404" fmla="*/ 2745351 w 6858000"/>
                <a:gd name="connsiteY404" fmla="*/ 501906 h 835479"/>
                <a:gd name="connsiteX405" fmla="*/ 2778005 w 6858000"/>
                <a:gd name="connsiteY405" fmla="*/ 507825 h 835479"/>
                <a:gd name="connsiteX406" fmla="*/ 2785439 w 6858000"/>
                <a:gd name="connsiteY406" fmla="*/ 507405 h 835479"/>
                <a:gd name="connsiteX407" fmla="*/ 2811779 w 6858000"/>
                <a:gd name="connsiteY407" fmla="*/ 497326 h 835479"/>
                <a:gd name="connsiteX408" fmla="*/ 2811786 w 6858000"/>
                <a:gd name="connsiteY408" fmla="*/ 497322 h 835479"/>
                <a:gd name="connsiteX409" fmla="*/ 2811786 w 6858000"/>
                <a:gd name="connsiteY409" fmla="*/ 497323 h 835479"/>
                <a:gd name="connsiteX410" fmla="*/ 2811779 w 6858000"/>
                <a:gd name="connsiteY410" fmla="*/ 497326 h 835479"/>
                <a:gd name="connsiteX411" fmla="*/ 2793022 w 6858000"/>
                <a:gd name="connsiteY411" fmla="*/ 506976 h 835479"/>
                <a:gd name="connsiteX412" fmla="*/ 2785439 w 6858000"/>
                <a:gd name="connsiteY412" fmla="*/ 507405 h 835479"/>
                <a:gd name="connsiteX413" fmla="*/ 2782304 w 6858000"/>
                <a:gd name="connsiteY413" fmla="*/ 508605 h 835479"/>
                <a:gd name="connsiteX414" fmla="*/ 2778005 w 6858000"/>
                <a:gd name="connsiteY414" fmla="*/ 507825 h 835479"/>
                <a:gd name="connsiteX415" fmla="*/ 2770757 w 6858000"/>
                <a:gd name="connsiteY415" fmla="*/ 508235 h 835479"/>
                <a:gd name="connsiteX416" fmla="*/ 2745351 w 6858000"/>
                <a:gd name="connsiteY416" fmla="*/ 501906 h 835479"/>
                <a:gd name="connsiteX417" fmla="*/ 2745347 w 6858000"/>
                <a:gd name="connsiteY417" fmla="*/ 501904 h 835479"/>
                <a:gd name="connsiteX418" fmla="*/ 2668000 w 6858000"/>
                <a:gd name="connsiteY418" fmla="*/ 453514 h 835479"/>
                <a:gd name="connsiteX419" fmla="*/ 2571033 w 6858000"/>
                <a:gd name="connsiteY419" fmla="*/ 380361 h 835479"/>
                <a:gd name="connsiteX420" fmla="*/ 2545006 w 6858000"/>
                <a:gd name="connsiteY420" fmla="*/ 376147 h 835479"/>
                <a:gd name="connsiteX421" fmla="*/ 2518264 w 6858000"/>
                <a:gd name="connsiteY421" fmla="*/ 379791 h 835479"/>
                <a:gd name="connsiteX422" fmla="*/ 2518262 w 6858000"/>
                <a:gd name="connsiteY422" fmla="*/ 379792 h 835479"/>
                <a:gd name="connsiteX423" fmla="*/ 2490550 w 6858000"/>
                <a:gd name="connsiteY423" fmla="*/ 386372 h 835479"/>
                <a:gd name="connsiteX424" fmla="*/ 2463017 w 6858000"/>
                <a:gd name="connsiteY424" fmla="*/ 388434 h 835479"/>
                <a:gd name="connsiteX425" fmla="*/ 2463016 w 6858000"/>
                <a:gd name="connsiteY425" fmla="*/ 388434 h 835479"/>
                <a:gd name="connsiteX426" fmla="*/ 2463015 w 6858000"/>
                <a:gd name="connsiteY426" fmla="*/ 388434 h 835479"/>
                <a:gd name="connsiteX427" fmla="*/ 2435912 w 6858000"/>
                <a:gd name="connsiteY427" fmla="*/ 382603 h 835479"/>
                <a:gd name="connsiteX428" fmla="*/ 2409487 w 6858000"/>
                <a:gd name="connsiteY428" fmla="*/ 365504 h 835479"/>
                <a:gd name="connsiteX429" fmla="*/ 2409484 w 6858000"/>
                <a:gd name="connsiteY429" fmla="*/ 365502 h 835479"/>
                <a:gd name="connsiteX430" fmla="*/ 2334043 w 6858000"/>
                <a:gd name="connsiteY430" fmla="*/ 341117 h 835479"/>
                <a:gd name="connsiteX431" fmla="*/ 2228313 w 6858000"/>
                <a:gd name="connsiteY431" fmla="*/ 312160 h 835479"/>
                <a:gd name="connsiteX432" fmla="*/ 2188878 w 6858000"/>
                <a:gd name="connsiteY432" fmla="*/ 296920 h 835479"/>
                <a:gd name="connsiteX433" fmla="*/ 2094577 w 6858000"/>
                <a:gd name="connsiteY433" fmla="*/ 274249 h 835479"/>
                <a:gd name="connsiteX434" fmla="*/ 2016468 w 6858000"/>
                <a:gd name="connsiteY434" fmla="*/ 259390 h 835479"/>
                <a:gd name="connsiteX435" fmla="*/ 1953412 w 6858000"/>
                <a:gd name="connsiteY435" fmla="*/ 212907 h 835479"/>
                <a:gd name="connsiteX436" fmla="*/ 1933218 w 6858000"/>
                <a:gd name="connsiteY436" fmla="*/ 188902 h 835479"/>
                <a:gd name="connsiteX437" fmla="*/ 1916453 w 6858000"/>
                <a:gd name="connsiteY437" fmla="*/ 173472 h 835479"/>
                <a:gd name="connsiteX438" fmla="*/ 1842157 w 6858000"/>
                <a:gd name="connsiteY438" fmla="*/ 82981 h 835479"/>
                <a:gd name="connsiteX439" fmla="*/ 1833774 w 6858000"/>
                <a:gd name="connsiteY439" fmla="*/ 75360 h 835479"/>
                <a:gd name="connsiteX440" fmla="*/ 1733187 w 6858000"/>
                <a:gd name="connsiteY440" fmla="*/ 33639 h 835479"/>
                <a:gd name="connsiteX441" fmla="*/ 1697752 w 6858000"/>
                <a:gd name="connsiteY441" fmla="*/ 10971 h 835479"/>
                <a:gd name="connsiteX442" fmla="*/ 1687320 w 6858000"/>
                <a:gd name="connsiteY442" fmla="*/ 456 h 835479"/>
                <a:gd name="connsiteX443" fmla="*/ 916806 w 6858000"/>
                <a:gd name="connsiteY443" fmla="*/ 456 h 835479"/>
                <a:gd name="connsiteX444" fmla="*/ 927155 w 6858000"/>
                <a:gd name="connsiteY444" fmla="*/ 9636 h 835479"/>
                <a:gd name="connsiteX445" fmla="*/ 1097087 w 6858000"/>
                <a:gd name="connsiteY445" fmla="*/ 6016 h 835479"/>
                <a:gd name="connsiteX446" fmla="*/ 1123185 w 6858000"/>
                <a:gd name="connsiteY446" fmla="*/ 1634 h 835479"/>
                <a:gd name="connsiteX447" fmla="*/ 1184028 w 6858000"/>
                <a:gd name="connsiteY447" fmla="*/ 26353 h 835479"/>
                <a:gd name="connsiteX448" fmla="*/ 1123184 w 6858000"/>
                <a:gd name="connsiteY448" fmla="*/ 1635 h 835479"/>
                <a:gd name="connsiteX449" fmla="*/ 1097086 w 6858000"/>
                <a:gd name="connsiteY449" fmla="*/ 6017 h 835479"/>
                <a:gd name="connsiteX450" fmla="*/ 927154 w 6858000"/>
                <a:gd name="connsiteY450" fmla="*/ 9637 h 835479"/>
                <a:gd name="connsiteX451" fmla="*/ 916804 w 6858000"/>
                <a:gd name="connsiteY451" fmla="*/ 456 h 835479"/>
                <a:gd name="connsiteX452" fmla="*/ 578772 w 6858000"/>
                <a:gd name="connsiteY452" fmla="*/ 456 h 835479"/>
                <a:gd name="connsiteX453" fmla="*/ 556046 w 6858000"/>
                <a:gd name="connsiteY453" fmla="*/ 6589 h 835479"/>
                <a:gd name="connsiteX454" fmla="*/ 517850 w 6858000"/>
                <a:gd name="connsiteY454" fmla="*/ 15506 h 835479"/>
                <a:gd name="connsiteX455" fmla="*/ 556047 w 6858000"/>
                <a:gd name="connsiteY455" fmla="*/ 6588 h 835479"/>
                <a:gd name="connsiteX456" fmla="*/ 578770 w 6858000"/>
                <a:gd name="connsiteY456" fmla="*/ 456 h 835479"/>
                <a:gd name="connsiteX457" fmla="*/ 0 w 6858000"/>
                <a:gd name="connsiteY457" fmla="*/ 456 h 835479"/>
                <a:gd name="connsiteX458" fmla="*/ 0 w 6858000"/>
                <a:gd name="connsiteY458" fmla="*/ 20445 h 835479"/>
                <a:gd name="connsiteX459" fmla="*/ 0 w 6858000"/>
                <a:gd name="connsiteY459" fmla="*/ 29969 h 83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Lst>
              <a:rect l="l" t="t" r="r" b="b"/>
              <a:pathLst>
                <a:path w="6858000" h="835479">
                  <a:moveTo>
                    <a:pt x="6564619" y="468946"/>
                  </a:moveTo>
                  <a:lnTo>
                    <a:pt x="6564620" y="468946"/>
                  </a:lnTo>
                  <a:cubicBezTo>
                    <a:pt x="6575478" y="479233"/>
                    <a:pt x="6582146" y="485329"/>
                    <a:pt x="6588625" y="491425"/>
                  </a:cubicBezTo>
                  <a:lnTo>
                    <a:pt x="6625224" y="508047"/>
                  </a:lnTo>
                  <a:lnTo>
                    <a:pt x="6662539" y="500953"/>
                  </a:lnTo>
                  <a:lnTo>
                    <a:pt x="6662540" y="500952"/>
                  </a:lnTo>
                  <a:lnTo>
                    <a:pt x="6662543" y="500951"/>
                  </a:lnTo>
                  <a:lnTo>
                    <a:pt x="6683026" y="489501"/>
                  </a:lnTo>
                  <a:lnTo>
                    <a:pt x="6702975" y="486354"/>
                  </a:lnTo>
                  <a:lnTo>
                    <a:pt x="6702976" y="486354"/>
                  </a:lnTo>
                  <a:cubicBezTo>
                    <a:pt x="6716168" y="486759"/>
                    <a:pt x="6729218" y="491903"/>
                    <a:pt x="6742552" y="500190"/>
                  </a:cubicBezTo>
                  <a:lnTo>
                    <a:pt x="6742554" y="500191"/>
                  </a:lnTo>
                  <a:lnTo>
                    <a:pt x="6812061" y="519668"/>
                  </a:lnTo>
                  <a:lnTo>
                    <a:pt x="6776799" y="514894"/>
                  </a:lnTo>
                  <a:lnTo>
                    <a:pt x="6742554" y="500191"/>
                  </a:lnTo>
                  <a:lnTo>
                    <a:pt x="6742551" y="500190"/>
                  </a:lnTo>
                  <a:lnTo>
                    <a:pt x="6702975" y="486354"/>
                  </a:lnTo>
                  <a:lnTo>
                    <a:pt x="6662543" y="500951"/>
                  </a:lnTo>
                  <a:lnTo>
                    <a:pt x="6662541" y="500952"/>
                  </a:lnTo>
                  <a:lnTo>
                    <a:pt x="6662539" y="500953"/>
                  </a:lnTo>
                  <a:lnTo>
                    <a:pt x="6645551" y="508036"/>
                  </a:lnTo>
                  <a:lnTo>
                    <a:pt x="6625224" y="508047"/>
                  </a:lnTo>
                  <a:lnTo>
                    <a:pt x="6625223" y="508047"/>
                  </a:lnTo>
                  <a:cubicBezTo>
                    <a:pt x="6611340" y="505951"/>
                    <a:pt x="6597577" y="499903"/>
                    <a:pt x="6588624" y="491425"/>
                  </a:cubicBezTo>
                  <a:close/>
                  <a:moveTo>
                    <a:pt x="6438980" y="549267"/>
                  </a:moveTo>
                  <a:lnTo>
                    <a:pt x="6463839" y="529336"/>
                  </a:lnTo>
                  <a:lnTo>
                    <a:pt x="6463848" y="529334"/>
                  </a:lnTo>
                  <a:lnTo>
                    <a:pt x="6513011" y="515538"/>
                  </a:lnTo>
                  <a:lnTo>
                    <a:pt x="6546193" y="496733"/>
                  </a:lnTo>
                  <a:lnTo>
                    <a:pt x="6546194" y="496733"/>
                  </a:lnTo>
                  <a:lnTo>
                    <a:pt x="6521803" y="513071"/>
                  </a:lnTo>
                  <a:lnTo>
                    <a:pt x="6513011" y="515538"/>
                  </a:lnTo>
                  <a:lnTo>
                    <a:pt x="6508051" y="518349"/>
                  </a:lnTo>
                  <a:lnTo>
                    <a:pt x="6463848" y="529334"/>
                  </a:lnTo>
                  <a:lnTo>
                    <a:pt x="6463840" y="529336"/>
                  </a:lnTo>
                  <a:cubicBezTo>
                    <a:pt x="6451649" y="532288"/>
                    <a:pt x="6444076" y="539765"/>
                    <a:pt x="6438980" y="549267"/>
                  </a:cubicBezTo>
                  <a:close/>
                  <a:moveTo>
                    <a:pt x="6365203" y="635242"/>
                  </a:moveTo>
                  <a:lnTo>
                    <a:pt x="6387909" y="633959"/>
                  </a:lnTo>
                  <a:lnTo>
                    <a:pt x="6391548" y="632195"/>
                  </a:lnTo>
                  <a:lnTo>
                    <a:pt x="6407331" y="624541"/>
                  </a:lnTo>
                  <a:lnTo>
                    <a:pt x="6407332" y="624541"/>
                  </a:lnTo>
                  <a:lnTo>
                    <a:pt x="6391548" y="632195"/>
                  </a:lnTo>
                  <a:lnTo>
                    <a:pt x="6387909" y="633961"/>
                  </a:lnTo>
                  <a:close/>
                  <a:moveTo>
                    <a:pt x="4221390" y="396172"/>
                  </a:moveTo>
                  <a:lnTo>
                    <a:pt x="4221391" y="396172"/>
                  </a:lnTo>
                  <a:cubicBezTo>
                    <a:pt x="4232060" y="396934"/>
                    <a:pt x="4243872" y="397124"/>
                    <a:pt x="4253014" y="401888"/>
                  </a:cubicBezTo>
                  <a:cubicBezTo>
                    <a:pt x="4277401" y="414081"/>
                    <a:pt x="4300070" y="429701"/>
                    <a:pt x="4324645" y="441704"/>
                  </a:cubicBezTo>
                  <a:lnTo>
                    <a:pt x="4363890" y="450658"/>
                  </a:lnTo>
                  <a:lnTo>
                    <a:pt x="4482003" y="449896"/>
                  </a:lnTo>
                  <a:cubicBezTo>
                    <a:pt x="4546775" y="447228"/>
                    <a:pt x="4612499" y="446656"/>
                    <a:pt x="4659173" y="389886"/>
                  </a:cubicBezTo>
                  <a:cubicBezTo>
                    <a:pt x="4662985" y="385314"/>
                    <a:pt x="4671175" y="382646"/>
                    <a:pt x="4677654" y="381884"/>
                  </a:cubicBezTo>
                  <a:cubicBezTo>
                    <a:pt x="4707563" y="378265"/>
                    <a:pt x="4738234" y="377883"/>
                    <a:pt x="4767763" y="371977"/>
                  </a:cubicBezTo>
                  <a:cubicBezTo>
                    <a:pt x="4779574" y="369596"/>
                    <a:pt x="4790386" y="368787"/>
                    <a:pt x="4800482" y="370668"/>
                  </a:cubicBezTo>
                  <a:lnTo>
                    <a:pt x="4800483" y="370668"/>
                  </a:lnTo>
                  <a:cubicBezTo>
                    <a:pt x="4810580" y="372549"/>
                    <a:pt x="4819963" y="377122"/>
                    <a:pt x="4828916" y="385504"/>
                  </a:cubicBezTo>
                  <a:lnTo>
                    <a:pt x="4863342" y="407685"/>
                  </a:lnTo>
                  <a:lnTo>
                    <a:pt x="4889274" y="415214"/>
                  </a:lnTo>
                  <a:lnTo>
                    <a:pt x="4912167" y="413509"/>
                  </a:lnTo>
                  <a:cubicBezTo>
                    <a:pt x="4919977" y="411794"/>
                    <a:pt x="4927121" y="411437"/>
                    <a:pt x="4933803" y="412107"/>
                  </a:cubicBezTo>
                  <a:lnTo>
                    <a:pt x="4933804" y="412107"/>
                  </a:lnTo>
                  <a:lnTo>
                    <a:pt x="4952672" y="416866"/>
                  </a:lnTo>
                  <a:lnTo>
                    <a:pt x="4957452" y="419659"/>
                  </a:lnTo>
                  <a:lnTo>
                    <a:pt x="4961455" y="420937"/>
                  </a:lnTo>
                  <a:cubicBezTo>
                    <a:pt x="4970096" y="425448"/>
                    <a:pt x="4978393" y="431154"/>
                    <a:pt x="4987037" y="436941"/>
                  </a:cubicBezTo>
                  <a:cubicBezTo>
                    <a:pt x="5003801" y="448180"/>
                    <a:pt x="5022852" y="462278"/>
                    <a:pt x="5041521" y="463420"/>
                  </a:cubicBezTo>
                  <a:lnTo>
                    <a:pt x="5041527" y="463422"/>
                  </a:lnTo>
                  <a:lnTo>
                    <a:pt x="5064789" y="468043"/>
                  </a:lnTo>
                  <a:lnTo>
                    <a:pt x="5070584" y="470217"/>
                  </a:lnTo>
                  <a:lnTo>
                    <a:pt x="5072375" y="470636"/>
                  </a:lnTo>
                  <a:lnTo>
                    <a:pt x="5087443" y="476540"/>
                  </a:lnTo>
                  <a:lnTo>
                    <a:pt x="5133219" y="489567"/>
                  </a:lnTo>
                  <a:lnTo>
                    <a:pt x="5133224" y="489569"/>
                  </a:lnTo>
                  <a:lnTo>
                    <a:pt x="5166112" y="482853"/>
                  </a:lnTo>
                  <a:lnTo>
                    <a:pt x="5166113" y="482853"/>
                  </a:lnTo>
                  <a:cubicBezTo>
                    <a:pt x="5167637" y="482091"/>
                    <a:pt x="5169780" y="482663"/>
                    <a:pt x="5172090" y="483545"/>
                  </a:cubicBezTo>
                  <a:lnTo>
                    <a:pt x="5179067" y="486091"/>
                  </a:lnTo>
                  <a:lnTo>
                    <a:pt x="5229432" y="485925"/>
                  </a:lnTo>
                  <a:lnTo>
                    <a:pt x="5243613" y="478254"/>
                  </a:lnTo>
                  <a:lnTo>
                    <a:pt x="5272795" y="462468"/>
                  </a:lnTo>
                  <a:cubicBezTo>
                    <a:pt x="5285440" y="450823"/>
                    <a:pt x="5298594" y="443117"/>
                    <a:pt x="5312287" y="438565"/>
                  </a:cubicBezTo>
                  <a:lnTo>
                    <a:pt x="5321350" y="437509"/>
                  </a:lnTo>
                  <a:lnTo>
                    <a:pt x="5326162" y="435035"/>
                  </a:lnTo>
                  <a:lnTo>
                    <a:pt x="5355013" y="433589"/>
                  </a:lnTo>
                  <a:lnTo>
                    <a:pt x="5355014" y="433589"/>
                  </a:lnTo>
                  <a:cubicBezTo>
                    <a:pt x="5364882" y="434238"/>
                    <a:pt x="5375002" y="435941"/>
                    <a:pt x="5385384" y="438465"/>
                  </a:cubicBezTo>
                  <a:cubicBezTo>
                    <a:pt x="5398721" y="441704"/>
                    <a:pt x="5412057" y="443990"/>
                    <a:pt x="5425582" y="446656"/>
                  </a:cubicBezTo>
                  <a:cubicBezTo>
                    <a:pt x="5443870" y="450466"/>
                    <a:pt x="5462351" y="454468"/>
                    <a:pt x="5480637" y="458278"/>
                  </a:cubicBezTo>
                  <a:lnTo>
                    <a:pt x="5507667" y="462803"/>
                  </a:lnTo>
                  <a:lnTo>
                    <a:pt x="5531691" y="452184"/>
                  </a:lnTo>
                  <a:lnTo>
                    <a:pt x="5531692" y="452183"/>
                  </a:lnTo>
                  <a:cubicBezTo>
                    <a:pt x="5537599" y="445133"/>
                    <a:pt x="5542648" y="441941"/>
                    <a:pt x="5547577" y="442037"/>
                  </a:cubicBezTo>
                  <a:lnTo>
                    <a:pt x="5547578" y="442037"/>
                  </a:lnTo>
                  <a:cubicBezTo>
                    <a:pt x="5552507" y="442132"/>
                    <a:pt x="5557317" y="445514"/>
                    <a:pt x="5562746" y="451610"/>
                  </a:cubicBezTo>
                  <a:cubicBezTo>
                    <a:pt x="5600467" y="494284"/>
                    <a:pt x="5646189" y="520954"/>
                    <a:pt x="5704483" y="522858"/>
                  </a:cubicBezTo>
                  <a:cubicBezTo>
                    <a:pt x="5716485" y="523241"/>
                    <a:pt x="5728678" y="525906"/>
                    <a:pt x="5740488" y="528765"/>
                  </a:cubicBezTo>
                  <a:cubicBezTo>
                    <a:pt x="5747728" y="530479"/>
                    <a:pt x="5756493" y="532385"/>
                    <a:pt x="5760873" y="537529"/>
                  </a:cubicBezTo>
                  <a:cubicBezTo>
                    <a:pt x="5794974" y="576772"/>
                    <a:pt x="5837457" y="604015"/>
                    <a:pt x="5883751" y="625924"/>
                  </a:cubicBezTo>
                  <a:lnTo>
                    <a:pt x="5883755" y="625926"/>
                  </a:lnTo>
                  <a:lnTo>
                    <a:pt x="5935945" y="643829"/>
                  </a:lnTo>
                  <a:lnTo>
                    <a:pt x="5935949" y="643830"/>
                  </a:lnTo>
                  <a:lnTo>
                    <a:pt x="5993289" y="640211"/>
                  </a:lnTo>
                  <a:lnTo>
                    <a:pt x="5993290" y="640210"/>
                  </a:lnTo>
                  <a:cubicBezTo>
                    <a:pt x="6004530" y="639068"/>
                    <a:pt x="6017484" y="639259"/>
                    <a:pt x="6026439" y="633735"/>
                  </a:cubicBezTo>
                  <a:cubicBezTo>
                    <a:pt x="6054824" y="616397"/>
                    <a:pt x="6082257" y="597729"/>
                    <a:pt x="6108737" y="577534"/>
                  </a:cubicBezTo>
                  <a:cubicBezTo>
                    <a:pt x="6120073" y="568866"/>
                    <a:pt x="6126883" y="563913"/>
                    <a:pt x="6133313" y="563843"/>
                  </a:cubicBezTo>
                  <a:lnTo>
                    <a:pt x="6133314" y="563843"/>
                  </a:lnTo>
                  <a:lnTo>
                    <a:pt x="6143189" y="567542"/>
                  </a:lnTo>
                  <a:lnTo>
                    <a:pt x="6155599" y="579438"/>
                  </a:lnTo>
                  <a:lnTo>
                    <a:pt x="6155602" y="579440"/>
                  </a:lnTo>
                  <a:cubicBezTo>
                    <a:pt x="6175797" y="601729"/>
                    <a:pt x="6200944" y="613349"/>
                    <a:pt x="6228756" y="618111"/>
                  </a:cubicBezTo>
                  <a:lnTo>
                    <a:pt x="6361539" y="635448"/>
                  </a:lnTo>
                  <a:lnTo>
                    <a:pt x="6361538" y="635448"/>
                  </a:lnTo>
                  <a:cubicBezTo>
                    <a:pt x="6317150" y="631828"/>
                    <a:pt x="6272763" y="625542"/>
                    <a:pt x="6228755" y="618111"/>
                  </a:cubicBezTo>
                  <a:cubicBezTo>
                    <a:pt x="6200943" y="613349"/>
                    <a:pt x="6175796" y="601729"/>
                    <a:pt x="6155601" y="579440"/>
                  </a:cubicBezTo>
                  <a:lnTo>
                    <a:pt x="6155599" y="579438"/>
                  </a:lnTo>
                  <a:lnTo>
                    <a:pt x="6133314" y="563843"/>
                  </a:lnTo>
                  <a:lnTo>
                    <a:pt x="6108738" y="577534"/>
                  </a:lnTo>
                  <a:cubicBezTo>
                    <a:pt x="6082258" y="597729"/>
                    <a:pt x="6054825" y="616397"/>
                    <a:pt x="6026440" y="633735"/>
                  </a:cubicBezTo>
                  <a:cubicBezTo>
                    <a:pt x="6017485" y="639259"/>
                    <a:pt x="6004531" y="639068"/>
                    <a:pt x="5993291" y="640210"/>
                  </a:cubicBezTo>
                  <a:lnTo>
                    <a:pt x="5993289" y="640211"/>
                  </a:lnTo>
                  <a:lnTo>
                    <a:pt x="5964476" y="643664"/>
                  </a:lnTo>
                  <a:lnTo>
                    <a:pt x="5935949" y="643830"/>
                  </a:lnTo>
                  <a:lnTo>
                    <a:pt x="5935948" y="643830"/>
                  </a:lnTo>
                  <a:lnTo>
                    <a:pt x="5935945" y="643829"/>
                  </a:lnTo>
                  <a:lnTo>
                    <a:pt x="5909350" y="636949"/>
                  </a:lnTo>
                  <a:lnTo>
                    <a:pt x="5883755" y="625926"/>
                  </a:lnTo>
                  <a:lnTo>
                    <a:pt x="5883750" y="625924"/>
                  </a:lnTo>
                  <a:cubicBezTo>
                    <a:pt x="5837456" y="604015"/>
                    <a:pt x="5794973" y="576772"/>
                    <a:pt x="5760872" y="537529"/>
                  </a:cubicBezTo>
                  <a:cubicBezTo>
                    <a:pt x="5756492" y="532385"/>
                    <a:pt x="5747727" y="530479"/>
                    <a:pt x="5740487" y="528765"/>
                  </a:cubicBezTo>
                  <a:cubicBezTo>
                    <a:pt x="5728677" y="525906"/>
                    <a:pt x="5716484" y="523241"/>
                    <a:pt x="5704482" y="522858"/>
                  </a:cubicBezTo>
                  <a:cubicBezTo>
                    <a:pt x="5646188" y="520954"/>
                    <a:pt x="5600466" y="494284"/>
                    <a:pt x="5562745" y="451610"/>
                  </a:cubicBezTo>
                  <a:lnTo>
                    <a:pt x="5547577" y="442037"/>
                  </a:lnTo>
                  <a:lnTo>
                    <a:pt x="5531693" y="452183"/>
                  </a:lnTo>
                  <a:lnTo>
                    <a:pt x="5531691" y="452184"/>
                  </a:lnTo>
                  <a:lnTo>
                    <a:pt x="5520421" y="460582"/>
                  </a:lnTo>
                  <a:lnTo>
                    <a:pt x="5507667" y="462803"/>
                  </a:lnTo>
                  <a:lnTo>
                    <a:pt x="5507666" y="462803"/>
                  </a:lnTo>
                  <a:cubicBezTo>
                    <a:pt x="5498831" y="462755"/>
                    <a:pt x="5489496" y="460183"/>
                    <a:pt x="5480636" y="458278"/>
                  </a:cubicBezTo>
                  <a:cubicBezTo>
                    <a:pt x="5462350" y="454468"/>
                    <a:pt x="5443869" y="450466"/>
                    <a:pt x="5425581" y="446656"/>
                  </a:cubicBezTo>
                  <a:cubicBezTo>
                    <a:pt x="5412056" y="443990"/>
                    <a:pt x="5398720" y="441704"/>
                    <a:pt x="5385383" y="438465"/>
                  </a:cubicBezTo>
                  <a:lnTo>
                    <a:pt x="5355013" y="433589"/>
                  </a:lnTo>
                  <a:lnTo>
                    <a:pt x="5321350" y="437509"/>
                  </a:lnTo>
                  <a:lnTo>
                    <a:pt x="5272796" y="462468"/>
                  </a:lnTo>
                  <a:lnTo>
                    <a:pt x="5243613" y="478254"/>
                  </a:lnTo>
                  <a:lnTo>
                    <a:pt x="5229433" y="485925"/>
                  </a:lnTo>
                  <a:cubicBezTo>
                    <a:pt x="5213597" y="489759"/>
                    <a:pt x="5196594" y="489711"/>
                    <a:pt x="5179067" y="486091"/>
                  </a:cubicBezTo>
                  <a:lnTo>
                    <a:pt x="5179066" y="486091"/>
                  </a:lnTo>
                  <a:cubicBezTo>
                    <a:pt x="5176875" y="485615"/>
                    <a:pt x="5174399" y="484425"/>
                    <a:pt x="5172089" y="483545"/>
                  </a:cubicBezTo>
                  <a:lnTo>
                    <a:pt x="5166113" y="482853"/>
                  </a:lnTo>
                  <a:lnTo>
                    <a:pt x="5133224" y="489569"/>
                  </a:lnTo>
                  <a:lnTo>
                    <a:pt x="5133223" y="489569"/>
                  </a:lnTo>
                  <a:lnTo>
                    <a:pt x="5133219" y="489567"/>
                  </a:lnTo>
                  <a:lnTo>
                    <a:pt x="5102460" y="482424"/>
                  </a:lnTo>
                  <a:lnTo>
                    <a:pt x="5087443" y="476540"/>
                  </a:lnTo>
                  <a:lnTo>
                    <a:pt x="5087422" y="476534"/>
                  </a:lnTo>
                  <a:lnTo>
                    <a:pt x="5070584" y="470217"/>
                  </a:lnTo>
                  <a:lnTo>
                    <a:pt x="5041527" y="463422"/>
                  </a:lnTo>
                  <a:lnTo>
                    <a:pt x="5041520" y="463420"/>
                  </a:lnTo>
                  <a:cubicBezTo>
                    <a:pt x="5022851" y="462278"/>
                    <a:pt x="5003800" y="448180"/>
                    <a:pt x="4987036" y="436941"/>
                  </a:cubicBezTo>
                  <a:lnTo>
                    <a:pt x="4957452" y="419659"/>
                  </a:lnTo>
                  <a:lnTo>
                    <a:pt x="4933804" y="412107"/>
                  </a:lnTo>
                  <a:lnTo>
                    <a:pt x="4912168" y="413509"/>
                  </a:lnTo>
                  <a:cubicBezTo>
                    <a:pt x="4904357" y="415271"/>
                    <a:pt x="4896713" y="415783"/>
                    <a:pt x="4889275" y="415214"/>
                  </a:cubicBezTo>
                  <a:lnTo>
                    <a:pt x="4889274" y="415214"/>
                  </a:lnTo>
                  <a:lnTo>
                    <a:pt x="4867613" y="410436"/>
                  </a:lnTo>
                  <a:lnTo>
                    <a:pt x="4863342" y="407685"/>
                  </a:lnTo>
                  <a:lnTo>
                    <a:pt x="4857316" y="405935"/>
                  </a:lnTo>
                  <a:cubicBezTo>
                    <a:pt x="4847213" y="400792"/>
                    <a:pt x="4837702" y="393791"/>
                    <a:pt x="4828915" y="385504"/>
                  </a:cubicBezTo>
                  <a:lnTo>
                    <a:pt x="4800482" y="370668"/>
                  </a:lnTo>
                  <a:lnTo>
                    <a:pt x="4767764" y="371977"/>
                  </a:lnTo>
                  <a:cubicBezTo>
                    <a:pt x="4738235" y="377883"/>
                    <a:pt x="4707564" y="378265"/>
                    <a:pt x="4677655" y="381884"/>
                  </a:cubicBezTo>
                  <a:cubicBezTo>
                    <a:pt x="4671176" y="382646"/>
                    <a:pt x="4662986" y="385314"/>
                    <a:pt x="4659174" y="389886"/>
                  </a:cubicBezTo>
                  <a:cubicBezTo>
                    <a:pt x="4612500" y="446656"/>
                    <a:pt x="4546776" y="447228"/>
                    <a:pt x="4482004" y="449896"/>
                  </a:cubicBezTo>
                  <a:cubicBezTo>
                    <a:pt x="4442761" y="451610"/>
                    <a:pt x="4403325" y="451610"/>
                    <a:pt x="4363890" y="450658"/>
                  </a:cubicBezTo>
                  <a:lnTo>
                    <a:pt x="4363889" y="450658"/>
                  </a:lnTo>
                  <a:cubicBezTo>
                    <a:pt x="4350553" y="450466"/>
                    <a:pt x="4336456" y="447418"/>
                    <a:pt x="4324644" y="441704"/>
                  </a:cubicBezTo>
                  <a:cubicBezTo>
                    <a:pt x="4300069" y="429701"/>
                    <a:pt x="4277400" y="414081"/>
                    <a:pt x="4253013" y="401888"/>
                  </a:cubicBezTo>
                  <a:close/>
                  <a:moveTo>
                    <a:pt x="4165382" y="392362"/>
                  </a:moveTo>
                  <a:lnTo>
                    <a:pt x="4165383" y="392362"/>
                  </a:lnTo>
                  <a:lnTo>
                    <a:pt x="4192387" y="396267"/>
                  </a:lnTo>
                  <a:lnTo>
                    <a:pt x="4192386" y="396267"/>
                  </a:lnTo>
                  <a:cubicBezTo>
                    <a:pt x="4182766" y="396363"/>
                    <a:pt x="4173479" y="395791"/>
                    <a:pt x="4165382" y="392362"/>
                  </a:cubicBezTo>
                  <a:close/>
                  <a:moveTo>
                    <a:pt x="3885337" y="379980"/>
                  </a:moveTo>
                  <a:lnTo>
                    <a:pt x="3885338" y="379980"/>
                  </a:lnTo>
                  <a:lnTo>
                    <a:pt x="3885341" y="379982"/>
                  </a:lnTo>
                  <a:lnTo>
                    <a:pt x="3962157" y="411865"/>
                  </a:lnTo>
                  <a:lnTo>
                    <a:pt x="3962159" y="411865"/>
                  </a:lnTo>
                  <a:lnTo>
                    <a:pt x="4043837" y="396173"/>
                  </a:lnTo>
                  <a:lnTo>
                    <a:pt x="4043838" y="396172"/>
                  </a:lnTo>
                  <a:cubicBezTo>
                    <a:pt x="4063841" y="387409"/>
                    <a:pt x="4083701" y="382027"/>
                    <a:pt x="4103824" y="381051"/>
                  </a:cubicBezTo>
                  <a:lnTo>
                    <a:pt x="4103825" y="381051"/>
                  </a:lnTo>
                  <a:lnTo>
                    <a:pt x="4134255" y="383018"/>
                  </a:lnTo>
                  <a:lnTo>
                    <a:pt x="4165381" y="392362"/>
                  </a:lnTo>
                  <a:lnTo>
                    <a:pt x="4103825" y="381051"/>
                  </a:lnTo>
                  <a:lnTo>
                    <a:pt x="4043839" y="396172"/>
                  </a:lnTo>
                  <a:lnTo>
                    <a:pt x="4043837" y="396173"/>
                  </a:lnTo>
                  <a:lnTo>
                    <a:pt x="4002409" y="409475"/>
                  </a:lnTo>
                  <a:lnTo>
                    <a:pt x="3962159" y="411865"/>
                  </a:lnTo>
                  <a:lnTo>
                    <a:pt x="3962158" y="411865"/>
                  </a:lnTo>
                  <a:lnTo>
                    <a:pt x="3962157" y="411865"/>
                  </a:lnTo>
                  <a:lnTo>
                    <a:pt x="3923124" y="402361"/>
                  </a:lnTo>
                  <a:lnTo>
                    <a:pt x="3885341" y="379982"/>
                  </a:lnTo>
                  <a:close/>
                  <a:moveTo>
                    <a:pt x="3669899" y="394577"/>
                  </a:moveTo>
                  <a:lnTo>
                    <a:pt x="3680163" y="397173"/>
                  </a:lnTo>
                  <a:lnTo>
                    <a:pt x="3734836" y="393125"/>
                  </a:lnTo>
                  <a:lnTo>
                    <a:pt x="3734837" y="393125"/>
                  </a:lnTo>
                  <a:cubicBezTo>
                    <a:pt x="3741315" y="392173"/>
                    <a:pt x="3749125" y="390839"/>
                    <a:pt x="3754652" y="393507"/>
                  </a:cubicBezTo>
                  <a:lnTo>
                    <a:pt x="3789775" y="399864"/>
                  </a:lnTo>
                  <a:lnTo>
                    <a:pt x="3822471" y="384932"/>
                  </a:lnTo>
                  <a:cubicBezTo>
                    <a:pt x="3831901" y="377884"/>
                    <a:pt x="3842045" y="372264"/>
                    <a:pt x="3852618" y="370597"/>
                  </a:cubicBezTo>
                  <a:lnTo>
                    <a:pt x="3852619" y="370597"/>
                  </a:lnTo>
                  <a:lnTo>
                    <a:pt x="3868763" y="371377"/>
                  </a:lnTo>
                  <a:lnTo>
                    <a:pt x="3885336" y="379980"/>
                  </a:lnTo>
                  <a:lnTo>
                    <a:pt x="3852619" y="370597"/>
                  </a:lnTo>
                  <a:lnTo>
                    <a:pt x="3822472" y="384932"/>
                  </a:lnTo>
                  <a:cubicBezTo>
                    <a:pt x="3811613" y="393124"/>
                    <a:pt x="3800896" y="398269"/>
                    <a:pt x="3789776" y="399864"/>
                  </a:cubicBezTo>
                  <a:lnTo>
                    <a:pt x="3789775" y="399864"/>
                  </a:lnTo>
                  <a:cubicBezTo>
                    <a:pt x="3778654" y="401460"/>
                    <a:pt x="3767129" y="399507"/>
                    <a:pt x="3754651" y="393507"/>
                  </a:cubicBezTo>
                  <a:lnTo>
                    <a:pt x="3734837" y="393125"/>
                  </a:lnTo>
                  <a:lnTo>
                    <a:pt x="3680163" y="397173"/>
                  </a:lnTo>
                  <a:lnTo>
                    <a:pt x="3680162" y="397173"/>
                  </a:lnTo>
                  <a:close/>
                  <a:moveTo>
                    <a:pt x="2836171" y="465063"/>
                  </a:moveTo>
                  <a:lnTo>
                    <a:pt x="2848792" y="456372"/>
                  </a:lnTo>
                  <a:cubicBezTo>
                    <a:pt x="2865009" y="451372"/>
                    <a:pt x="2881306" y="445515"/>
                    <a:pt x="2897784" y="440769"/>
                  </a:cubicBezTo>
                  <a:lnTo>
                    <a:pt x="2903549" y="439740"/>
                  </a:lnTo>
                  <a:lnTo>
                    <a:pt x="2914327" y="436466"/>
                  </a:lnTo>
                  <a:lnTo>
                    <a:pt x="2947858" y="431835"/>
                  </a:lnTo>
                  <a:lnTo>
                    <a:pt x="2947861" y="431834"/>
                  </a:lnTo>
                  <a:lnTo>
                    <a:pt x="2947862" y="431834"/>
                  </a:lnTo>
                  <a:cubicBezTo>
                    <a:pt x="2959156" y="431465"/>
                    <a:pt x="2970575" y="432465"/>
                    <a:pt x="2982148" y="435418"/>
                  </a:cubicBezTo>
                  <a:lnTo>
                    <a:pt x="3077401" y="447111"/>
                  </a:lnTo>
                  <a:lnTo>
                    <a:pt x="3172653" y="434656"/>
                  </a:lnTo>
                  <a:cubicBezTo>
                    <a:pt x="3276479" y="408747"/>
                    <a:pt x="3380304" y="381315"/>
                    <a:pt x="3489466" y="387029"/>
                  </a:cubicBezTo>
                  <a:cubicBezTo>
                    <a:pt x="3507562" y="387981"/>
                    <a:pt x="3529089" y="376360"/>
                    <a:pt x="3544712" y="364930"/>
                  </a:cubicBezTo>
                  <a:cubicBezTo>
                    <a:pt x="3559667" y="354072"/>
                    <a:pt x="3566811" y="348213"/>
                    <a:pt x="3574407" y="347308"/>
                  </a:cubicBezTo>
                  <a:lnTo>
                    <a:pt x="3574408" y="347308"/>
                  </a:lnTo>
                  <a:cubicBezTo>
                    <a:pt x="3582004" y="346403"/>
                    <a:pt x="3590053" y="350452"/>
                    <a:pt x="3606817" y="359406"/>
                  </a:cubicBezTo>
                  <a:cubicBezTo>
                    <a:pt x="3614819" y="363788"/>
                    <a:pt x="3624725" y="366454"/>
                    <a:pt x="3630632" y="372932"/>
                  </a:cubicBezTo>
                  <a:lnTo>
                    <a:pt x="3651953" y="388826"/>
                  </a:lnTo>
                  <a:lnTo>
                    <a:pt x="3630631" y="372932"/>
                  </a:lnTo>
                  <a:cubicBezTo>
                    <a:pt x="3624724" y="366454"/>
                    <a:pt x="3614818" y="363788"/>
                    <a:pt x="3606816" y="359406"/>
                  </a:cubicBezTo>
                  <a:cubicBezTo>
                    <a:pt x="3598434" y="354929"/>
                    <a:pt x="3592231" y="351678"/>
                    <a:pt x="3587173" y="349660"/>
                  </a:cubicBezTo>
                  <a:lnTo>
                    <a:pt x="3574407" y="347308"/>
                  </a:lnTo>
                  <a:lnTo>
                    <a:pt x="3562320" y="352387"/>
                  </a:lnTo>
                  <a:cubicBezTo>
                    <a:pt x="3557715" y="355322"/>
                    <a:pt x="3552190" y="359501"/>
                    <a:pt x="3544713" y="364930"/>
                  </a:cubicBezTo>
                  <a:cubicBezTo>
                    <a:pt x="3529090" y="376360"/>
                    <a:pt x="3507563" y="387981"/>
                    <a:pt x="3489467" y="387029"/>
                  </a:cubicBezTo>
                  <a:cubicBezTo>
                    <a:pt x="3380305" y="381315"/>
                    <a:pt x="3276480" y="408747"/>
                    <a:pt x="3172654" y="434656"/>
                  </a:cubicBezTo>
                  <a:cubicBezTo>
                    <a:pt x="3140649" y="442658"/>
                    <a:pt x="3109025" y="446896"/>
                    <a:pt x="3077401" y="447111"/>
                  </a:cubicBezTo>
                  <a:lnTo>
                    <a:pt x="3077400" y="447111"/>
                  </a:lnTo>
                  <a:cubicBezTo>
                    <a:pt x="3045776" y="447325"/>
                    <a:pt x="3014152" y="443515"/>
                    <a:pt x="2982147" y="435418"/>
                  </a:cubicBezTo>
                  <a:lnTo>
                    <a:pt x="2947862" y="431834"/>
                  </a:lnTo>
                  <a:lnTo>
                    <a:pt x="2947858" y="431835"/>
                  </a:lnTo>
                  <a:lnTo>
                    <a:pt x="2903549" y="439740"/>
                  </a:lnTo>
                  <a:lnTo>
                    <a:pt x="2848793" y="456372"/>
                  </a:lnTo>
                  <a:cubicBezTo>
                    <a:pt x="2844316" y="457705"/>
                    <a:pt x="2839982" y="460991"/>
                    <a:pt x="2836172" y="465063"/>
                  </a:cubicBezTo>
                  <a:close/>
                  <a:moveTo>
                    <a:pt x="1268757" y="18376"/>
                  </a:moveTo>
                  <a:cubicBezTo>
                    <a:pt x="1275401" y="18828"/>
                    <a:pt x="1281688" y="20400"/>
                    <a:pt x="1286069" y="23543"/>
                  </a:cubicBezTo>
                  <a:cubicBezTo>
                    <a:pt x="1306929" y="38116"/>
                    <a:pt x="1328552" y="44356"/>
                    <a:pt x="1350627" y="45880"/>
                  </a:cubicBezTo>
                  <a:lnTo>
                    <a:pt x="1413839" y="40286"/>
                  </a:lnTo>
                  <a:lnTo>
                    <a:pt x="1350626" y="45881"/>
                  </a:lnTo>
                  <a:cubicBezTo>
                    <a:pt x="1328551" y="44356"/>
                    <a:pt x="1306929" y="38117"/>
                    <a:pt x="1286068" y="23543"/>
                  </a:cubicBezTo>
                  <a:close/>
                  <a:moveTo>
                    <a:pt x="313532" y="14019"/>
                  </a:moveTo>
                  <a:lnTo>
                    <a:pt x="313533" y="14018"/>
                  </a:lnTo>
                  <a:cubicBezTo>
                    <a:pt x="316389" y="9826"/>
                    <a:pt x="330298" y="12112"/>
                    <a:pt x="338870" y="13446"/>
                  </a:cubicBezTo>
                  <a:lnTo>
                    <a:pt x="338902" y="13453"/>
                  </a:lnTo>
                  <a:lnTo>
                    <a:pt x="395639" y="23353"/>
                  </a:lnTo>
                  <a:lnTo>
                    <a:pt x="367327" y="19543"/>
                  </a:lnTo>
                  <a:lnTo>
                    <a:pt x="338902" y="13453"/>
                  </a:lnTo>
                  <a:lnTo>
                    <a:pt x="338869" y="13447"/>
                  </a:lnTo>
                  <a:cubicBezTo>
                    <a:pt x="334583" y="12780"/>
                    <a:pt x="328963" y="11875"/>
                    <a:pt x="324057" y="11661"/>
                  </a:cubicBezTo>
                  <a:close/>
                  <a:moveTo>
                    <a:pt x="281567" y="36346"/>
                  </a:moveTo>
                  <a:lnTo>
                    <a:pt x="295414" y="31451"/>
                  </a:lnTo>
                  <a:lnTo>
                    <a:pt x="295414" y="31452"/>
                  </a:lnTo>
                  <a:close/>
                  <a:moveTo>
                    <a:pt x="24485" y="23026"/>
                  </a:moveTo>
                  <a:lnTo>
                    <a:pt x="74128" y="20763"/>
                  </a:lnTo>
                  <a:cubicBezTo>
                    <a:pt x="91491" y="21686"/>
                    <a:pt x="108702" y="23996"/>
                    <a:pt x="125860" y="26687"/>
                  </a:cubicBezTo>
                  <a:lnTo>
                    <a:pt x="153386" y="31082"/>
                  </a:lnTo>
                  <a:lnTo>
                    <a:pt x="228943" y="39355"/>
                  </a:lnTo>
                  <a:lnTo>
                    <a:pt x="177270" y="34896"/>
                  </a:lnTo>
                  <a:lnTo>
                    <a:pt x="153386" y="31082"/>
                  </a:lnTo>
                  <a:lnTo>
                    <a:pt x="151568" y="30883"/>
                  </a:lnTo>
                  <a:cubicBezTo>
                    <a:pt x="125875" y="26653"/>
                    <a:pt x="100173" y="22148"/>
                    <a:pt x="74128" y="20764"/>
                  </a:cubicBezTo>
                  <a:close/>
                  <a:moveTo>
                    <a:pt x="0" y="29969"/>
                  </a:moveTo>
                  <a:lnTo>
                    <a:pt x="0" y="494077"/>
                  </a:lnTo>
                  <a:lnTo>
                    <a:pt x="2816" y="492950"/>
                  </a:lnTo>
                  <a:cubicBezTo>
                    <a:pt x="21485" y="484568"/>
                    <a:pt x="43011" y="481900"/>
                    <a:pt x="63586" y="478851"/>
                  </a:cubicBezTo>
                  <a:cubicBezTo>
                    <a:pt x="101307" y="473327"/>
                    <a:pt x="139218" y="469897"/>
                    <a:pt x="176938" y="464945"/>
                  </a:cubicBezTo>
                  <a:cubicBezTo>
                    <a:pt x="184940" y="463801"/>
                    <a:pt x="194084" y="461707"/>
                    <a:pt x="200181" y="456943"/>
                  </a:cubicBezTo>
                  <a:cubicBezTo>
                    <a:pt x="241900" y="424938"/>
                    <a:pt x="292578" y="415985"/>
                    <a:pt x="340773" y="419031"/>
                  </a:cubicBezTo>
                  <a:cubicBezTo>
                    <a:pt x="378685" y="421320"/>
                    <a:pt x="415834" y="423034"/>
                    <a:pt x="453363" y="419796"/>
                  </a:cubicBezTo>
                  <a:cubicBezTo>
                    <a:pt x="456221" y="419604"/>
                    <a:pt x="460031" y="419986"/>
                    <a:pt x="462125" y="421510"/>
                  </a:cubicBezTo>
                  <a:cubicBezTo>
                    <a:pt x="475080" y="431606"/>
                    <a:pt x="488606" y="432368"/>
                    <a:pt x="505181" y="434082"/>
                  </a:cubicBezTo>
                  <a:cubicBezTo>
                    <a:pt x="528614" y="436560"/>
                    <a:pt x="550140" y="434844"/>
                    <a:pt x="571859" y="430654"/>
                  </a:cubicBezTo>
                  <a:cubicBezTo>
                    <a:pt x="587671" y="427606"/>
                    <a:pt x="603672" y="421320"/>
                    <a:pt x="617771" y="413317"/>
                  </a:cubicBezTo>
                  <a:cubicBezTo>
                    <a:pt x="637391" y="402077"/>
                    <a:pt x="656254" y="397697"/>
                    <a:pt x="674922" y="412555"/>
                  </a:cubicBezTo>
                  <a:cubicBezTo>
                    <a:pt x="695115" y="428368"/>
                    <a:pt x="717976" y="422844"/>
                    <a:pt x="740267" y="423414"/>
                  </a:cubicBezTo>
                  <a:cubicBezTo>
                    <a:pt x="749981" y="423606"/>
                    <a:pt x="760269" y="423224"/>
                    <a:pt x="769604" y="425700"/>
                  </a:cubicBezTo>
                  <a:cubicBezTo>
                    <a:pt x="796654" y="432750"/>
                    <a:pt x="822755" y="443418"/>
                    <a:pt x="850188" y="448180"/>
                  </a:cubicBezTo>
                  <a:cubicBezTo>
                    <a:pt x="865429" y="450847"/>
                    <a:pt x="882383" y="446084"/>
                    <a:pt x="898197" y="442656"/>
                  </a:cubicBezTo>
                  <a:cubicBezTo>
                    <a:pt x="914199" y="439036"/>
                    <a:pt x="930010" y="433512"/>
                    <a:pt x="945443" y="427796"/>
                  </a:cubicBezTo>
                  <a:cubicBezTo>
                    <a:pt x="955919" y="423986"/>
                    <a:pt x="967349" y="420366"/>
                    <a:pt x="975732" y="413507"/>
                  </a:cubicBezTo>
                  <a:cubicBezTo>
                    <a:pt x="994784" y="397887"/>
                    <a:pt x="1014405" y="395219"/>
                    <a:pt x="1036886" y="403411"/>
                  </a:cubicBezTo>
                  <a:cubicBezTo>
                    <a:pt x="1040314" y="404745"/>
                    <a:pt x="1044314" y="404745"/>
                    <a:pt x="1048124" y="404935"/>
                  </a:cubicBezTo>
                  <a:cubicBezTo>
                    <a:pt x="1109090" y="408935"/>
                    <a:pt x="1170050" y="411413"/>
                    <a:pt x="1230632" y="417509"/>
                  </a:cubicBezTo>
                  <a:cubicBezTo>
                    <a:pt x="1255205" y="419986"/>
                    <a:pt x="1278828" y="430844"/>
                    <a:pt x="1303023" y="437702"/>
                  </a:cubicBezTo>
                  <a:cubicBezTo>
                    <a:pt x="1307977" y="439036"/>
                    <a:pt x="1313503" y="441132"/>
                    <a:pt x="1318455" y="440178"/>
                  </a:cubicBezTo>
                  <a:cubicBezTo>
                    <a:pt x="1372367" y="430654"/>
                    <a:pt x="1422853" y="444560"/>
                    <a:pt x="1472574" y="462849"/>
                  </a:cubicBezTo>
                  <a:cubicBezTo>
                    <a:pt x="1477716" y="464755"/>
                    <a:pt x="1484003" y="464183"/>
                    <a:pt x="1489719" y="463801"/>
                  </a:cubicBezTo>
                  <a:cubicBezTo>
                    <a:pt x="1505723" y="462469"/>
                    <a:pt x="1523058" y="455801"/>
                    <a:pt x="1537536" y="459801"/>
                  </a:cubicBezTo>
                  <a:cubicBezTo>
                    <a:pt x="1576018" y="470851"/>
                    <a:pt x="1614119" y="484186"/>
                    <a:pt x="1650316" y="500950"/>
                  </a:cubicBezTo>
                  <a:cubicBezTo>
                    <a:pt x="1687085" y="517905"/>
                    <a:pt x="1721184" y="532193"/>
                    <a:pt x="1763286" y="515049"/>
                  </a:cubicBezTo>
                  <a:cubicBezTo>
                    <a:pt x="1781193" y="507808"/>
                    <a:pt x="1804815" y="512953"/>
                    <a:pt x="1825392" y="514857"/>
                  </a:cubicBezTo>
                  <a:cubicBezTo>
                    <a:pt x="1840440" y="516381"/>
                    <a:pt x="1854919" y="524955"/>
                    <a:pt x="1869779" y="524955"/>
                  </a:cubicBezTo>
                  <a:cubicBezTo>
                    <a:pt x="1909407" y="524955"/>
                    <a:pt x="1944648" y="535051"/>
                    <a:pt x="1978939" y="555626"/>
                  </a:cubicBezTo>
                  <a:cubicBezTo>
                    <a:pt x="1992278" y="563626"/>
                    <a:pt x="2013042" y="558292"/>
                    <a:pt x="2030377" y="560388"/>
                  </a:cubicBezTo>
                  <a:cubicBezTo>
                    <a:pt x="2048667" y="562864"/>
                    <a:pt x="2067524" y="565150"/>
                    <a:pt x="2085053" y="570677"/>
                  </a:cubicBezTo>
                  <a:cubicBezTo>
                    <a:pt x="2130392" y="585155"/>
                    <a:pt x="2175162" y="601538"/>
                    <a:pt x="2220311" y="616778"/>
                  </a:cubicBezTo>
                  <a:cubicBezTo>
                    <a:pt x="2257458" y="629353"/>
                    <a:pt x="2294038" y="619446"/>
                    <a:pt x="2330805" y="614112"/>
                  </a:cubicBezTo>
                  <a:cubicBezTo>
                    <a:pt x="2353858" y="610682"/>
                    <a:pt x="2375382" y="602490"/>
                    <a:pt x="2401291" y="614682"/>
                  </a:cubicBezTo>
                  <a:cubicBezTo>
                    <a:pt x="2426058" y="626304"/>
                    <a:pt x="2457491" y="623636"/>
                    <a:pt x="2485306" y="629923"/>
                  </a:cubicBezTo>
                  <a:cubicBezTo>
                    <a:pt x="2508741" y="635257"/>
                    <a:pt x="2531408" y="643831"/>
                    <a:pt x="2554078" y="652213"/>
                  </a:cubicBezTo>
                  <a:cubicBezTo>
                    <a:pt x="2584941" y="663644"/>
                    <a:pt x="2615420" y="675644"/>
                    <a:pt x="2649142" y="669930"/>
                  </a:cubicBezTo>
                  <a:cubicBezTo>
                    <a:pt x="2687435" y="663452"/>
                    <a:pt x="2713722" y="687836"/>
                    <a:pt x="2743825" y="704031"/>
                  </a:cubicBezTo>
                  <a:cubicBezTo>
                    <a:pt x="2764589" y="715079"/>
                    <a:pt x="2787258" y="723272"/>
                    <a:pt x="2809929" y="730130"/>
                  </a:cubicBezTo>
                  <a:cubicBezTo>
                    <a:pt x="2840218" y="739084"/>
                    <a:pt x="2871461" y="744418"/>
                    <a:pt x="2901942" y="753181"/>
                  </a:cubicBezTo>
                  <a:cubicBezTo>
                    <a:pt x="2948046" y="766325"/>
                    <a:pt x="2994721" y="776613"/>
                    <a:pt x="3042727" y="769373"/>
                  </a:cubicBezTo>
                  <a:cubicBezTo>
                    <a:pt x="3064826" y="766135"/>
                    <a:pt x="3085402" y="766325"/>
                    <a:pt x="3107499" y="771089"/>
                  </a:cubicBezTo>
                  <a:cubicBezTo>
                    <a:pt x="3143694" y="778899"/>
                    <a:pt x="3180843" y="779852"/>
                    <a:pt x="3209992" y="808998"/>
                  </a:cubicBezTo>
                  <a:cubicBezTo>
                    <a:pt x="3220279" y="819287"/>
                    <a:pt x="3238757" y="821953"/>
                    <a:pt x="3253808" y="827287"/>
                  </a:cubicBezTo>
                  <a:cubicBezTo>
                    <a:pt x="3271144" y="833575"/>
                    <a:pt x="3283907" y="830335"/>
                    <a:pt x="3293243" y="812047"/>
                  </a:cubicBezTo>
                  <a:cubicBezTo>
                    <a:pt x="3297433" y="803856"/>
                    <a:pt x="3309436" y="795854"/>
                    <a:pt x="3318770" y="794520"/>
                  </a:cubicBezTo>
                  <a:cubicBezTo>
                    <a:pt x="3346775" y="790520"/>
                    <a:pt x="3372494" y="796426"/>
                    <a:pt x="3399545" y="809381"/>
                  </a:cubicBezTo>
                  <a:cubicBezTo>
                    <a:pt x="3424882" y="821573"/>
                    <a:pt x="3456507" y="820239"/>
                    <a:pt x="3485274" y="825001"/>
                  </a:cubicBezTo>
                  <a:cubicBezTo>
                    <a:pt x="3505656" y="828431"/>
                    <a:pt x="3526041" y="835479"/>
                    <a:pt x="3546616" y="835479"/>
                  </a:cubicBezTo>
                  <a:cubicBezTo>
                    <a:pt x="3572145" y="835479"/>
                    <a:pt x="3597481" y="829383"/>
                    <a:pt x="3623200" y="827097"/>
                  </a:cubicBezTo>
                  <a:cubicBezTo>
                    <a:pt x="3643203" y="825193"/>
                    <a:pt x="3663588" y="825955"/>
                    <a:pt x="3683590" y="823669"/>
                  </a:cubicBezTo>
                  <a:cubicBezTo>
                    <a:pt x="3699975" y="821953"/>
                    <a:pt x="3716167" y="817573"/>
                    <a:pt x="3732360" y="813953"/>
                  </a:cubicBezTo>
                  <a:cubicBezTo>
                    <a:pt x="3738266" y="812619"/>
                    <a:pt x="3744172" y="807474"/>
                    <a:pt x="3749505" y="808236"/>
                  </a:cubicBezTo>
                  <a:cubicBezTo>
                    <a:pt x="3802466" y="816429"/>
                    <a:pt x="3840568" y="779852"/>
                    <a:pt x="3885337" y="763659"/>
                  </a:cubicBezTo>
                  <a:cubicBezTo>
                    <a:pt x="3932393" y="746512"/>
                    <a:pt x="3977924" y="720224"/>
                    <a:pt x="4030502" y="728034"/>
                  </a:cubicBezTo>
                  <a:cubicBezTo>
                    <a:pt x="4062317" y="732796"/>
                    <a:pt x="4092988" y="743846"/>
                    <a:pt x="4124613" y="750515"/>
                  </a:cubicBezTo>
                  <a:cubicBezTo>
                    <a:pt x="4135853" y="752801"/>
                    <a:pt x="4148426" y="752419"/>
                    <a:pt x="4159666" y="750133"/>
                  </a:cubicBezTo>
                  <a:cubicBezTo>
                    <a:pt x="4213960" y="739654"/>
                    <a:pt x="4267492" y="738130"/>
                    <a:pt x="4320836" y="755277"/>
                  </a:cubicBezTo>
                  <a:cubicBezTo>
                    <a:pt x="4329978" y="758135"/>
                    <a:pt x="4339694" y="760801"/>
                    <a:pt x="4349221" y="760801"/>
                  </a:cubicBezTo>
                  <a:cubicBezTo>
                    <a:pt x="4401418" y="760801"/>
                    <a:pt x="4452664" y="756801"/>
                    <a:pt x="4502578" y="738130"/>
                  </a:cubicBezTo>
                  <a:cubicBezTo>
                    <a:pt x="4519342" y="731844"/>
                    <a:pt x="4539727" y="735844"/>
                    <a:pt x="4558206" y="734320"/>
                  </a:cubicBezTo>
                  <a:cubicBezTo>
                    <a:pt x="4575350" y="732988"/>
                    <a:pt x="4592877" y="732416"/>
                    <a:pt x="4609451" y="728034"/>
                  </a:cubicBezTo>
                  <a:cubicBezTo>
                    <a:pt x="4633646" y="721558"/>
                    <a:pt x="4656125" y="720796"/>
                    <a:pt x="4681082" y="726510"/>
                  </a:cubicBezTo>
                  <a:cubicBezTo>
                    <a:pt x="4704894" y="731844"/>
                    <a:pt x="4730613" y="729178"/>
                    <a:pt x="4755380" y="729368"/>
                  </a:cubicBezTo>
                  <a:cubicBezTo>
                    <a:pt x="4783003" y="729558"/>
                    <a:pt x="4810626" y="729748"/>
                    <a:pt x="4838249" y="728796"/>
                  </a:cubicBezTo>
                  <a:cubicBezTo>
                    <a:pt x="4849299" y="728416"/>
                    <a:pt x="4861872" y="720796"/>
                    <a:pt x="4871018" y="723844"/>
                  </a:cubicBezTo>
                  <a:cubicBezTo>
                    <a:pt x="4900545" y="734130"/>
                    <a:pt x="4930074" y="721748"/>
                    <a:pt x="4959601" y="727272"/>
                  </a:cubicBezTo>
                  <a:cubicBezTo>
                    <a:pt x="4974081" y="730130"/>
                    <a:pt x="4990464" y="722320"/>
                    <a:pt x="5006085" y="721558"/>
                  </a:cubicBezTo>
                  <a:cubicBezTo>
                    <a:pt x="5031613" y="720224"/>
                    <a:pt x="5057140" y="720796"/>
                    <a:pt x="5082669" y="720414"/>
                  </a:cubicBezTo>
                  <a:cubicBezTo>
                    <a:pt x="5091051" y="720224"/>
                    <a:pt x="5099244" y="719462"/>
                    <a:pt x="5107626" y="719079"/>
                  </a:cubicBezTo>
                  <a:cubicBezTo>
                    <a:pt x="5115056" y="718699"/>
                    <a:pt x="5122866" y="716985"/>
                    <a:pt x="5129915" y="718317"/>
                  </a:cubicBezTo>
                  <a:cubicBezTo>
                    <a:pt x="5155444" y="723082"/>
                    <a:pt x="5180590" y="730892"/>
                    <a:pt x="5206307" y="733940"/>
                  </a:cubicBezTo>
                  <a:cubicBezTo>
                    <a:pt x="5228596" y="736606"/>
                    <a:pt x="5251649" y="732988"/>
                    <a:pt x="5274128" y="734892"/>
                  </a:cubicBezTo>
                  <a:cubicBezTo>
                    <a:pt x="5313753" y="738130"/>
                    <a:pt x="5353378" y="743846"/>
                    <a:pt x="5393004" y="747466"/>
                  </a:cubicBezTo>
                  <a:cubicBezTo>
                    <a:pt x="5401578" y="748228"/>
                    <a:pt x="5410530" y="743464"/>
                    <a:pt x="5419294" y="743084"/>
                  </a:cubicBezTo>
                  <a:cubicBezTo>
                    <a:pt x="5446727" y="742132"/>
                    <a:pt x="5474160" y="741940"/>
                    <a:pt x="5501593" y="741370"/>
                  </a:cubicBezTo>
                  <a:cubicBezTo>
                    <a:pt x="5517214" y="741178"/>
                    <a:pt x="5533026" y="741750"/>
                    <a:pt x="5548459" y="740036"/>
                  </a:cubicBezTo>
                  <a:cubicBezTo>
                    <a:pt x="5568841" y="737750"/>
                    <a:pt x="5587320" y="734320"/>
                    <a:pt x="5606371" y="749180"/>
                  </a:cubicBezTo>
                  <a:cubicBezTo>
                    <a:pt x="5635710" y="772231"/>
                    <a:pt x="5673049" y="763277"/>
                    <a:pt x="5706958" y="768611"/>
                  </a:cubicBezTo>
                  <a:cubicBezTo>
                    <a:pt x="5715722" y="769945"/>
                    <a:pt x="5724677" y="770135"/>
                    <a:pt x="5733439" y="771659"/>
                  </a:cubicBezTo>
                  <a:cubicBezTo>
                    <a:pt x="5749633" y="774517"/>
                    <a:pt x="5765634" y="777755"/>
                    <a:pt x="5781829" y="780996"/>
                  </a:cubicBezTo>
                  <a:cubicBezTo>
                    <a:pt x="5784685" y="781566"/>
                    <a:pt x="5787923" y="781758"/>
                    <a:pt x="5790591" y="782710"/>
                  </a:cubicBezTo>
                  <a:cubicBezTo>
                    <a:pt x="5815168" y="790710"/>
                    <a:pt x="5839360" y="799854"/>
                    <a:pt x="5864317" y="806332"/>
                  </a:cubicBezTo>
                  <a:cubicBezTo>
                    <a:pt x="5876510" y="809571"/>
                    <a:pt x="5890036" y="809953"/>
                    <a:pt x="5902609" y="808236"/>
                  </a:cubicBezTo>
                  <a:cubicBezTo>
                    <a:pt x="5939376" y="803284"/>
                    <a:pt x="5975763" y="801188"/>
                    <a:pt x="6012722" y="808428"/>
                  </a:cubicBezTo>
                  <a:cubicBezTo>
                    <a:pt x="6027391" y="811285"/>
                    <a:pt x="6043775" y="806522"/>
                    <a:pt x="6059396" y="804808"/>
                  </a:cubicBezTo>
                  <a:cubicBezTo>
                    <a:pt x="6096735" y="800236"/>
                    <a:pt x="6134074" y="795282"/>
                    <a:pt x="6171604" y="790902"/>
                  </a:cubicBezTo>
                  <a:cubicBezTo>
                    <a:pt x="6195036" y="788234"/>
                    <a:pt x="6218659" y="786710"/>
                    <a:pt x="6242092" y="784044"/>
                  </a:cubicBezTo>
                  <a:cubicBezTo>
                    <a:pt x="6269143" y="780804"/>
                    <a:pt x="6296004" y="775851"/>
                    <a:pt x="6323057" y="773183"/>
                  </a:cubicBezTo>
                  <a:cubicBezTo>
                    <a:pt x="6353918" y="770135"/>
                    <a:pt x="6384971" y="769565"/>
                    <a:pt x="6415832" y="766325"/>
                  </a:cubicBezTo>
                  <a:cubicBezTo>
                    <a:pt x="6472224" y="760039"/>
                    <a:pt x="6528423" y="752609"/>
                    <a:pt x="6584811" y="745560"/>
                  </a:cubicBezTo>
                  <a:cubicBezTo>
                    <a:pt x="6639487" y="738702"/>
                    <a:pt x="6694163" y="732606"/>
                    <a:pt x="6748457" y="724034"/>
                  </a:cubicBezTo>
                  <a:cubicBezTo>
                    <a:pt x="6771318" y="720414"/>
                    <a:pt x="6793034" y="710507"/>
                    <a:pt x="6815515" y="704983"/>
                  </a:cubicBezTo>
                  <a:lnTo>
                    <a:pt x="6858000" y="695283"/>
                  </a:lnTo>
                  <a:lnTo>
                    <a:pt x="6858000" y="456"/>
                  </a:lnTo>
                  <a:lnTo>
                    <a:pt x="1687322" y="456"/>
                  </a:lnTo>
                  <a:lnTo>
                    <a:pt x="1697753" y="10970"/>
                  </a:lnTo>
                  <a:cubicBezTo>
                    <a:pt x="1707279" y="20877"/>
                    <a:pt x="1720423" y="27925"/>
                    <a:pt x="1733188" y="33639"/>
                  </a:cubicBezTo>
                  <a:cubicBezTo>
                    <a:pt x="1766335" y="48310"/>
                    <a:pt x="1800246" y="61454"/>
                    <a:pt x="1833775" y="75360"/>
                  </a:cubicBezTo>
                  <a:cubicBezTo>
                    <a:pt x="1837013" y="76694"/>
                    <a:pt x="1839679" y="80123"/>
                    <a:pt x="1842158" y="82981"/>
                  </a:cubicBezTo>
                  <a:cubicBezTo>
                    <a:pt x="1866922" y="113082"/>
                    <a:pt x="1891497" y="143371"/>
                    <a:pt x="1916454" y="173472"/>
                  </a:cubicBezTo>
                  <a:cubicBezTo>
                    <a:pt x="1921216" y="179186"/>
                    <a:pt x="1928076" y="183378"/>
                    <a:pt x="1933219" y="188902"/>
                  </a:cubicBezTo>
                  <a:cubicBezTo>
                    <a:pt x="1940459" y="196522"/>
                    <a:pt x="1949603" y="203763"/>
                    <a:pt x="1953413" y="212907"/>
                  </a:cubicBezTo>
                  <a:cubicBezTo>
                    <a:pt x="1965224" y="241672"/>
                    <a:pt x="1987894" y="254056"/>
                    <a:pt x="2016469" y="259390"/>
                  </a:cubicBezTo>
                  <a:cubicBezTo>
                    <a:pt x="2042570" y="264343"/>
                    <a:pt x="2068669" y="268535"/>
                    <a:pt x="2094578" y="274249"/>
                  </a:cubicBezTo>
                  <a:cubicBezTo>
                    <a:pt x="2126201" y="281107"/>
                    <a:pt x="2157636" y="288537"/>
                    <a:pt x="2188879" y="296920"/>
                  </a:cubicBezTo>
                  <a:cubicBezTo>
                    <a:pt x="2202404" y="300540"/>
                    <a:pt x="2216692" y="304730"/>
                    <a:pt x="2228314" y="312160"/>
                  </a:cubicBezTo>
                  <a:cubicBezTo>
                    <a:pt x="2260890" y="332735"/>
                    <a:pt x="2295753" y="346641"/>
                    <a:pt x="2334044" y="341117"/>
                  </a:cubicBezTo>
                  <a:cubicBezTo>
                    <a:pt x="2364715" y="336735"/>
                    <a:pt x="2390434" y="347975"/>
                    <a:pt x="2409485" y="365502"/>
                  </a:cubicBezTo>
                  <a:lnTo>
                    <a:pt x="2409487" y="365504"/>
                  </a:lnTo>
                  <a:lnTo>
                    <a:pt x="2463015" y="388434"/>
                  </a:lnTo>
                  <a:lnTo>
                    <a:pt x="2463017" y="388434"/>
                  </a:lnTo>
                  <a:lnTo>
                    <a:pt x="2518262" y="379792"/>
                  </a:lnTo>
                  <a:lnTo>
                    <a:pt x="2518263" y="379791"/>
                  </a:lnTo>
                  <a:cubicBezTo>
                    <a:pt x="2527789" y="377124"/>
                    <a:pt x="2536456" y="375980"/>
                    <a:pt x="2545005" y="376147"/>
                  </a:cubicBezTo>
                  <a:lnTo>
                    <a:pt x="2545006" y="376147"/>
                  </a:lnTo>
                  <a:cubicBezTo>
                    <a:pt x="2553555" y="376313"/>
                    <a:pt x="2561985" y="377790"/>
                    <a:pt x="2571034" y="380361"/>
                  </a:cubicBezTo>
                  <a:cubicBezTo>
                    <a:pt x="2612945" y="392363"/>
                    <a:pt x="2640950" y="424940"/>
                    <a:pt x="2668001" y="453514"/>
                  </a:cubicBezTo>
                  <a:cubicBezTo>
                    <a:pt x="2691054" y="477900"/>
                    <a:pt x="2716963" y="491615"/>
                    <a:pt x="2745348" y="501904"/>
                  </a:cubicBezTo>
                  <a:lnTo>
                    <a:pt x="2745351" y="501906"/>
                  </a:lnTo>
                  <a:lnTo>
                    <a:pt x="2778005" y="507825"/>
                  </a:lnTo>
                  <a:lnTo>
                    <a:pt x="2785439" y="507405"/>
                  </a:lnTo>
                  <a:lnTo>
                    <a:pt x="2811779" y="497326"/>
                  </a:lnTo>
                  <a:lnTo>
                    <a:pt x="2811786" y="497322"/>
                  </a:lnTo>
                  <a:lnTo>
                    <a:pt x="2811786" y="497323"/>
                  </a:lnTo>
                  <a:lnTo>
                    <a:pt x="2811779" y="497326"/>
                  </a:lnTo>
                  <a:lnTo>
                    <a:pt x="2793022" y="506976"/>
                  </a:lnTo>
                  <a:lnTo>
                    <a:pt x="2785439" y="507405"/>
                  </a:lnTo>
                  <a:lnTo>
                    <a:pt x="2782304" y="508605"/>
                  </a:lnTo>
                  <a:lnTo>
                    <a:pt x="2778005" y="507825"/>
                  </a:lnTo>
                  <a:lnTo>
                    <a:pt x="2770757" y="508235"/>
                  </a:lnTo>
                  <a:lnTo>
                    <a:pt x="2745351" y="501906"/>
                  </a:lnTo>
                  <a:lnTo>
                    <a:pt x="2745347" y="501904"/>
                  </a:lnTo>
                  <a:cubicBezTo>
                    <a:pt x="2716962" y="491615"/>
                    <a:pt x="2691053" y="477900"/>
                    <a:pt x="2668000" y="453514"/>
                  </a:cubicBezTo>
                  <a:cubicBezTo>
                    <a:pt x="2640949" y="424940"/>
                    <a:pt x="2612944" y="392363"/>
                    <a:pt x="2571033" y="380361"/>
                  </a:cubicBezTo>
                  <a:lnTo>
                    <a:pt x="2545006" y="376147"/>
                  </a:lnTo>
                  <a:lnTo>
                    <a:pt x="2518264" y="379791"/>
                  </a:lnTo>
                  <a:lnTo>
                    <a:pt x="2518262" y="379792"/>
                  </a:lnTo>
                  <a:lnTo>
                    <a:pt x="2490550" y="386372"/>
                  </a:lnTo>
                  <a:lnTo>
                    <a:pt x="2463017" y="388434"/>
                  </a:lnTo>
                  <a:lnTo>
                    <a:pt x="2463016" y="388434"/>
                  </a:lnTo>
                  <a:lnTo>
                    <a:pt x="2463015" y="388434"/>
                  </a:lnTo>
                  <a:lnTo>
                    <a:pt x="2435912" y="382603"/>
                  </a:lnTo>
                  <a:lnTo>
                    <a:pt x="2409487" y="365504"/>
                  </a:lnTo>
                  <a:lnTo>
                    <a:pt x="2409484" y="365502"/>
                  </a:lnTo>
                  <a:cubicBezTo>
                    <a:pt x="2390433" y="347975"/>
                    <a:pt x="2364714" y="336735"/>
                    <a:pt x="2334043" y="341117"/>
                  </a:cubicBezTo>
                  <a:cubicBezTo>
                    <a:pt x="2295752" y="346641"/>
                    <a:pt x="2260889" y="332735"/>
                    <a:pt x="2228313" y="312160"/>
                  </a:cubicBezTo>
                  <a:cubicBezTo>
                    <a:pt x="2216691" y="304730"/>
                    <a:pt x="2202403" y="300540"/>
                    <a:pt x="2188878" y="296920"/>
                  </a:cubicBezTo>
                  <a:cubicBezTo>
                    <a:pt x="2157635" y="288537"/>
                    <a:pt x="2126200" y="281107"/>
                    <a:pt x="2094577" y="274249"/>
                  </a:cubicBezTo>
                  <a:cubicBezTo>
                    <a:pt x="2068668" y="268535"/>
                    <a:pt x="2042569" y="264343"/>
                    <a:pt x="2016468" y="259390"/>
                  </a:cubicBezTo>
                  <a:cubicBezTo>
                    <a:pt x="1987893" y="254056"/>
                    <a:pt x="1965223" y="241672"/>
                    <a:pt x="1953412" y="212907"/>
                  </a:cubicBezTo>
                  <a:cubicBezTo>
                    <a:pt x="1949602" y="203763"/>
                    <a:pt x="1940458" y="196522"/>
                    <a:pt x="1933218" y="188902"/>
                  </a:cubicBezTo>
                  <a:cubicBezTo>
                    <a:pt x="1928075" y="183378"/>
                    <a:pt x="1921215" y="179186"/>
                    <a:pt x="1916453" y="173472"/>
                  </a:cubicBezTo>
                  <a:cubicBezTo>
                    <a:pt x="1891496" y="143371"/>
                    <a:pt x="1866921" y="113082"/>
                    <a:pt x="1842157" y="82981"/>
                  </a:cubicBezTo>
                  <a:cubicBezTo>
                    <a:pt x="1839678" y="80123"/>
                    <a:pt x="1837012" y="76694"/>
                    <a:pt x="1833774" y="75360"/>
                  </a:cubicBezTo>
                  <a:cubicBezTo>
                    <a:pt x="1800245" y="61454"/>
                    <a:pt x="1766334" y="48311"/>
                    <a:pt x="1733187" y="33639"/>
                  </a:cubicBezTo>
                  <a:cubicBezTo>
                    <a:pt x="1720422" y="27925"/>
                    <a:pt x="1707278" y="20877"/>
                    <a:pt x="1697752" y="10971"/>
                  </a:cubicBezTo>
                  <a:lnTo>
                    <a:pt x="1687320" y="456"/>
                  </a:lnTo>
                  <a:lnTo>
                    <a:pt x="916806" y="456"/>
                  </a:lnTo>
                  <a:lnTo>
                    <a:pt x="927155" y="9636"/>
                  </a:lnTo>
                  <a:cubicBezTo>
                    <a:pt x="994785" y="53644"/>
                    <a:pt x="1030980" y="52500"/>
                    <a:pt x="1097087" y="6016"/>
                  </a:cubicBezTo>
                  <a:cubicBezTo>
                    <a:pt x="1103945" y="1254"/>
                    <a:pt x="1118613" y="-2176"/>
                    <a:pt x="1123185" y="1634"/>
                  </a:cubicBezTo>
                  <a:cubicBezTo>
                    <a:pt x="1142617" y="17446"/>
                    <a:pt x="1162953" y="24495"/>
                    <a:pt x="1184028" y="26353"/>
                  </a:cubicBezTo>
                  <a:cubicBezTo>
                    <a:pt x="1162953" y="24495"/>
                    <a:pt x="1142616" y="17447"/>
                    <a:pt x="1123184" y="1635"/>
                  </a:cubicBezTo>
                  <a:cubicBezTo>
                    <a:pt x="1118612" y="-2175"/>
                    <a:pt x="1103944" y="1255"/>
                    <a:pt x="1097086" y="6017"/>
                  </a:cubicBezTo>
                  <a:cubicBezTo>
                    <a:pt x="1030979" y="52501"/>
                    <a:pt x="994784" y="53645"/>
                    <a:pt x="927154" y="9637"/>
                  </a:cubicBezTo>
                  <a:lnTo>
                    <a:pt x="916804" y="456"/>
                  </a:lnTo>
                  <a:lnTo>
                    <a:pt x="578772" y="456"/>
                  </a:lnTo>
                  <a:lnTo>
                    <a:pt x="556046" y="6589"/>
                  </a:lnTo>
                  <a:lnTo>
                    <a:pt x="517850" y="15506"/>
                  </a:lnTo>
                  <a:lnTo>
                    <a:pt x="556047" y="6588"/>
                  </a:lnTo>
                  <a:lnTo>
                    <a:pt x="578770" y="456"/>
                  </a:lnTo>
                  <a:lnTo>
                    <a:pt x="0" y="456"/>
                  </a:lnTo>
                  <a:lnTo>
                    <a:pt x="0" y="20445"/>
                  </a:lnTo>
                  <a:lnTo>
                    <a:pt x="0" y="29969"/>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Shape 47">
              <a:extLst>
                <a:ext uri="{FF2B5EF4-FFF2-40B4-BE49-F238E27FC236}">
                  <a16:creationId xmlns:a16="http://schemas.microsoft.com/office/drawing/2014/main" id="{56C93893-18A3-4188-9A31-F2DCE4432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3011716" y="3011261"/>
              <a:ext cx="6858000" cy="835479"/>
            </a:xfrm>
            <a:custGeom>
              <a:avLst/>
              <a:gdLst>
                <a:gd name="connsiteX0" fmla="*/ 6564619 w 6858000"/>
                <a:gd name="connsiteY0" fmla="*/ 468946 h 835479"/>
                <a:gd name="connsiteX1" fmla="*/ 6564620 w 6858000"/>
                <a:gd name="connsiteY1" fmla="*/ 468946 h 835479"/>
                <a:gd name="connsiteX2" fmla="*/ 6588625 w 6858000"/>
                <a:gd name="connsiteY2" fmla="*/ 491425 h 835479"/>
                <a:gd name="connsiteX3" fmla="*/ 6625224 w 6858000"/>
                <a:gd name="connsiteY3" fmla="*/ 508047 h 835479"/>
                <a:gd name="connsiteX4" fmla="*/ 6662539 w 6858000"/>
                <a:gd name="connsiteY4" fmla="*/ 500953 h 835479"/>
                <a:gd name="connsiteX5" fmla="*/ 6662540 w 6858000"/>
                <a:gd name="connsiteY5" fmla="*/ 500952 h 835479"/>
                <a:gd name="connsiteX6" fmla="*/ 6662543 w 6858000"/>
                <a:gd name="connsiteY6" fmla="*/ 500951 h 835479"/>
                <a:gd name="connsiteX7" fmla="*/ 6683026 w 6858000"/>
                <a:gd name="connsiteY7" fmla="*/ 489501 h 835479"/>
                <a:gd name="connsiteX8" fmla="*/ 6702975 w 6858000"/>
                <a:gd name="connsiteY8" fmla="*/ 486354 h 835479"/>
                <a:gd name="connsiteX9" fmla="*/ 6702976 w 6858000"/>
                <a:gd name="connsiteY9" fmla="*/ 486354 h 835479"/>
                <a:gd name="connsiteX10" fmla="*/ 6742552 w 6858000"/>
                <a:gd name="connsiteY10" fmla="*/ 500190 h 835479"/>
                <a:gd name="connsiteX11" fmla="*/ 6742554 w 6858000"/>
                <a:gd name="connsiteY11" fmla="*/ 500191 h 835479"/>
                <a:gd name="connsiteX12" fmla="*/ 6812061 w 6858000"/>
                <a:gd name="connsiteY12" fmla="*/ 519668 h 835479"/>
                <a:gd name="connsiteX13" fmla="*/ 6776799 w 6858000"/>
                <a:gd name="connsiteY13" fmla="*/ 514894 h 835479"/>
                <a:gd name="connsiteX14" fmla="*/ 6742554 w 6858000"/>
                <a:gd name="connsiteY14" fmla="*/ 500191 h 835479"/>
                <a:gd name="connsiteX15" fmla="*/ 6742551 w 6858000"/>
                <a:gd name="connsiteY15" fmla="*/ 500190 h 835479"/>
                <a:gd name="connsiteX16" fmla="*/ 6702975 w 6858000"/>
                <a:gd name="connsiteY16" fmla="*/ 486354 h 835479"/>
                <a:gd name="connsiteX17" fmla="*/ 6662543 w 6858000"/>
                <a:gd name="connsiteY17" fmla="*/ 500951 h 835479"/>
                <a:gd name="connsiteX18" fmla="*/ 6662541 w 6858000"/>
                <a:gd name="connsiteY18" fmla="*/ 500952 h 835479"/>
                <a:gd name="connsiteX19" fmla="*/ 6662539 w 6858000"/>
                <a:gd name="connsiteY19" fmla="*/ 500953 h 835479"/>
                <a:gd name="connsiteX20" fmla="*/ 6645551 w 6858000"/>
                <a:gd name="connsiteY20" fmla="*/ 508036 h 835479"/>
                <a:gd name="connsiteX21" fmla="*/ 6625224 w 6858000"/>
                <a:gd name="connsiteY21" fmla="*/ 508047 h 835479"/>
                <a:gd name="connsiteX22" fmla="*/ 6625223 w 6858000"/>
                <a:gd name="connsiteY22" fmla="*/ 508047 h 835479"/>
                <a:gd name="connsiteX23" fmla="*/ 6588624 w 6858000"/>
                <a:gd name="connsiteY23" fmla="*/ 491425 h 835479"/>
                <a:gd name="connsiteX24" fmla="*/ 6438980 w 6858000"/>
                <a:gd name="connsiteY24" fmla="*/ 549267 h 835479"/>
                <a:gd name="connsiteX25" fmla="*/ 6463839 w 6858000"/>
                <a:gd name="connsiteY25" fmla="*/ 529336 h 835479"/>
                <a:gd name="connsiteX26" fmla="*/ 6463848 w 6858000"/>
                <a:gd name="connsiteY26" fmla="*/ 529334 h 835479"/>
                <a:gd name="connsiteX27" fmla="*/ 6513011 w 6858000"/>
                <a:gd name="connsiteY27" fmla="*/ 515538 h 835479"/>
                <a:gd name="connsiteX28" fmla="*/ 6546193 w 6858000"/>
                <a:gd name="connsiteY28" fmla="*/ 496733 h 835479"/>
                <a:gd name="connsiteX29" fmla="*/ 6546194 w 6858000"/>
                <a:gd name="connsiteY29" fmla="*/ 496733 h 835479"/>
                <a:gd name="connsiteX30" fmla="*/ 6521803 w 6858000"/>
                <a:gd name="connsiteY30" fmla="*/ 513071 h 835479"/>
                <a:gd name="connsiteX31" fmla="*/ 6513011 w 6858000"/>
                <a:gd name="connsiteY31" fmla="*/ 515538 h 835479"/>
                <a:gd name="connsiteX32" fmla="*/ 6508051 w 6858000"/>
                <a:gd name="connsiteY32" fmla="*/ 518349 h 835479"/>
                <a:gd name="connsiteX33" fmla="*/ 6463848 w 6858000"/>
                <a:gd name="connsiteY33" fmla="*/ 529334 h 835479"/>
                <a:gd name="connsiteX34" fmla="*/ 6463840 w 6858000"/>
                <a:gd name="connsiteY34" fmla="*/ 529336 h 835479"/>
                <a:gd name="connsiteX35" fmla="*/ 6438980 w 6858000"/>
                <a:gd name="connsiteY35" fmla="*/ 549267 h 835479"/>
                <a:gd name="connsiteX36" fmla="*/ 6365203 w 6858000"/>
                <a:gd name="connsiteY36" fmla="*/ 635242 h 835479"/>
                <a:gd name="connsiteX37" fmla="*/ 6387909 w 6858000"/>
                <a:gd name="connsiteY37" fmla="*/ 633959 h 835479"/>
                <a:gd name="connsiteX38" fmla="*/ 6391548 w 6858000"/>
                <a:gd name="connsiteY38" fmla="*/ 632195 h 835479"/>
                <a:gd name="connsiteX39" fmla="*/ 6407331 w 6858000"/>
                <a:gd name="connsiteY39" fmla="*/ 624541 h 835479"/>
                <a:gd name="connsiteX40" fmla="*/ 6407332 w 6858000"/>
                <a:gd name="connsiteY40" fmla="*/ 624541 h 835479"/>
                <a:gd name="connsiteX41" fmla="*/ 6391548 w 6858000"/>
                <a:gd name="connsiteY41" fmla="*/ 632195 h 835479"/>
                <a:gd name="connsiteX42" fmla="*/ 6387909 w 6858000"/>
                <a:gd name="connsiteY42" fmla="*/ 633961 h 835479"/>
                <a:gd name="connsiteX43" fmla="*/ 4221390 w 6858000"/>
                <a:gd name="connsiteY43" fmla="*/ 396172 h 835479"/>
                <a:gd name="connsiteX44" fmla="*/ 4221391 w 6858000"/>
                <a:gd name="connsiteY44" fmla="*/ 396172 h 835479"/>
                <a:gd name="connsiteX45" fmla="*/ 4253014 w 6858000"/>
                <a:gd name="connsiteY45" fmla="*/ 401888 h 835479"/>
                <a:gd name="connsiteX46" fmla="*/ 4324645 w 6858000"/>
                <a:gd name="connsiteY46" fmla="*/ 441704 h 835479"/>
                <a:gd name="connsiteX47" fmla="*/ 4363890 w 6858000"/>
                <a:gd name="connsiteY47" fmla="*/ 450658 h 835479"/>
                <a:gd name="connsiteX48" fmla="*/ 4482003 w 6858000"/>
                <a:gd name="connsiteY48" fmla="*/ 449896 h 835479"/>
                <a:gd name="connsiteX49" fmla="*/ 4659173 w 6858000"/>
                <a:gd name="connsiteY49" fmla="*/ 389886 h 835479"/>
                <a:gd name="connsiteX50" fmla="*/ 4677654 w 6858000"/>
                <a:gd name="connsiteY50" fmla="*/ 381884 h 835479"/>
                <a:gd name="connsiteX51" fmla="*/ 4767763 w 6858000"/>
                <a:gd name="connsiteY51" fmla="*/ 371977 h 835479"/>
                <a:gd name="connsiteX52" fmla="*/ 4800482 w 6858000"/>
                <a:gd name="connsiteY52" fmla="*/ 370668 h 835479"/>
                <a:gd name="connsiteX53" fmla="*/ 4800483 w 6858000"/>
                <a:gd name="connsiteY53" fmla="*/ 370668 h 835479"/>
                <a:gd name="connsiteX54" fmla="*/ 4828916 w 6858000"/>
                <a:gd name="connsiteY54" fmla="*/ 385504 h 835479"/>
                <a:gd name="connsiteX55" fmla="*/ 4863342 w 6858000"/>
                <a:gd name="connsiteY55" fmla="*/ 407685 h 835479"/>
                <a:gd name="connsiteX56" fmla="*/ 4889274 w 6858000"/>
                <a:gd name="connsiteY56" fmla="*/ 415214 h 835479"/>
                <a:gd name="connsiteX57" fmla="*/ 4912167 w 6858000"/>
                <a:gd name="connsiteY57" fmla="*/ 413509 h 835479"/>
                <a:gd name="connsiteX58" fmla="*/ 4933803 w 6858000"/>
                <a:gd name="connsiteY58" fmla="*/ 412107 h 835479"/>
                <a:gd name="connsiteX59" fmla="*/ 4933804 w 6858000"/>
                <a:gd name="connsiteY59" fmla="*/ 412107 h 835479"/>
                <a:gd name="connsiteX60" fmla="*/ 4952672 w 6858000"/>
                <a:gd name="connsiteY60" fmla="*/ 416866 h 835479"/>
                <a:gd name="connsiteX61" fmla="*/ 4957452 w 6858000"/>
                <a:gd name="connsiteY61" fmla="*/ 419659 h 835479"/>
                <a:gd name="connsiteX62" fmla="*/ 4961455 w 6858000"/>
                <a:gd name="connsiteY62" fmla="*/ 420937 h 835479"/>
                <a:gd name="connsiteX63" fmla="*/ 4987037 w 6858000"/>
                <a:gd name="connsiteY63" fmla="*/ 436941 h 835479"/>
                <a:gd name="connsiteX64" fmla="*/ 5041521 w 6858000"/>
                <a:gd name="connsiteY64" fmla="*/ 463420 h 835479"/>
                <a:gd name="connsiteX65" fmla="*/ 5041527 w 6858000"/>
                <a:gd name="connsiteY65" fmla="*/ 463422 h 835479"/>
                <a:gd name="connsiteX66" fmla="*/ 5064789 w 6858000"/>
                <a:gd name="connsiteY66" fmla="*/ 468043 h 835479"/>
                <a:gd name="connsiteX67" fmla="*/ 5070584 w 6858000"/>
                <a:gd name="connsiteY67" fmla="*/ 470217 h 835479"/>
                <a:gd name="connsiteX68" fmla="*/ 5072375 w 6858000"/>
                <a:gd name="connsiteY68" fmla="*/ 470636 h 835479"/>
                <a:gd name="connsiteX69" fmla="*/ 5087443 w 6858000"/>
                <a:gd name="connsiteY69" fmla="*/ 476540 h 835479"/>
                <a:gd name="connsiteX70" fmla="*/ 5133219 w 6858000"/>
                <a:gd name="connsiteY70" fmla="*/ 489567 h 835479"/>
                <a:gd name="connsiteX71" fmla="*/ 5133224 w 6858000"/>
                <a:gd name="connsiteY71" fmla="*/ 489569 h 835479"/>
                <a:gd name="connsiteX72" fmla="*/ 5166112 w 6858000"/>
                <a:gd name="connsiteY72" fmla="*/ 482853 h 835479"/>
                <a:gd name="connsiteX73" fmla="*/ 5166113 w 6858000"/>
                <a:gd name="connsiteY73" fmla="*/ 482853 h 835479"/>
                <a:gd name="connsiteX74" fmla="*/ 5172090 w 6858000"/>
                <a:gd name="connsiteY74" fmla="*/ 483545 h 835479"/>
                <a:gd name="connsiteX75" fmla="*/ 5179067 w 6858000"/>
                <a:gd name="connsiteY75" fmla="*/ 486091 h 835479"/>
                <a:gd name="connsiteX76" fmla="*/ 5229432 w 6858000"/>
                <a:gd name="connsiteY76" fmla="*/ 485925 h 835479"/>
                <a:gd name="connsiteX77" fmla="*/ 5243613 w 6858000"/>
                <a:gd name="connsiteY77" fmla="*/ 478254 h 835479"/>
                <a:gd name="connsiteX78" fmla="*/ 5272795 w 6858000"/>
                <a:gd name="connsiteY78" fmla="*/ 462468 h 835479"/>
                <a:gd name="connsiteX79" fmla="*/ 5312287 w 6858000"/>
                <a:gd name="connsiteY79" fmla="*/ 438565 h 835479"/>
                <a:gd name="connsiteX80" fmla="*/ 5321350 w 6858000"/>
                <a:gd name="connsiteY80" fmla="*/ 437509 h 835479"/>
                <a:gd name="connsiteX81" fmla="*/ 5326162 w 6858000"/>
                <a:gd name="connsiteY81" fmla="*/ 435035 h 835479"/>
                <a:gd name="connsiteX82" fmla="*/ 5355013 w 6858000"/>
                <a:gd name="connsiteY82" fmla="*/ 433589 h 835479"/>
                <a:gd name="connsiteX83" fmla="*/ 5355014 w 6858000"/>
                <a:gd name="connsiteY83" fmla="*/ 433589 h 835479"/>
                <a:gd name="connsiteX84" fmla="*/ 5385384 w 6858000"/>
                <a:gd name="connsiteY84" fmla="*/ 438465 h 835479"/>
                <a:gd name="connsiteX85" fmla="*/ 5425582 w 6858000"/>
                <a:gd name="connsiteY85" fmla="*/ 446656 h 835479"/>
                <a:gd name="connsiteX86" fmla="*/ 5480637 w 6858000"/>
                <a:gd name="connsiteY86" fmla="*/ 458278 h 835479"/>
                <a:gd name="connsiteX87" fmla="*/ 5507667 w 6858000"/>
                <a:gd name="connsiteY87" fmla="*/ 462803 h 835479"/>
                <a:gd name="connsiteX88" fmla="*/ 5531691 w 6858000"/>
                <a:gd name="connsiteY88" fmla="*/ 452184 h 835479"/>
                <a:gd name="connsiteX89" fmla="*/ 5531692 w 6858000"/>
                <a:gd name="connsiteY89" fmla="*/ 452183 h 835479"/>
                <a:gd name="connsiteX90" fmla="*/ 5547577 w 6858000"/>
                <a:gd name="connsiteY90" fmla="*/ 442037 h 835479"/>
                <a:gd name="connsiteX91" fmla="*/ 5547578 w 6858000"/>
                <a:gd name="connsiteY91" fmla="*/ 442037 h 835479"/>
                <a:gd name="connsiteX92" fmla="*/ 5562746 w 6858000"/>
                <a:gd name="connsiteY92" fmla="*/ 451610 h 835479"/>
                <a:gd name="connsiteX93" fmla="*/ 5704483 w 6858000"/>
                <a:gd name="connsiteY93" fmla="*/ 522858 h 835479"/>
                <a:gd name="connsiteX94" fmla="*/ 5740488 w 6858000"/>
                <a:gd name="connsiteY94" fmla="*/ 528765 h 835479"/>
                <a:gd name="connsiteX95" fmla="*/ 5760873 w 6858000"/>
                <a:gd name="connsiteY95" fmla="*/ 537529 h 835479"/>
                <a:gd name="connsiteX96" fmla="*/ 5883751 w 6858000"/>
                <a:gd name="connsiteY96" fmla="*/ 625924 h 835479"/>
                <a:gd name="connsiteX97" fmla="*/ 5883755 w 6858000"/>
                <a:gd name="connsiteY97" fmla="*/ 625926 h 835479"/>
                <a:gd name="connsiteX98" fmla="*/ 5935945 w 6858000"/>
                <a:gd name="connsiteY98" fmla="*/ 643829 h 835479"/>
                <a:gd name="connsiteX99" fmla="*/ 5935949 w 6858000"/>
                <a:gd name="connsiteY99" fmla="*/ 643830 h 835479"/>
                <a:gd name="connsiteX100" fmla="*/ 5993289 w 6858000"/>
                <a:gd name="connsiteY100" fmla="*/ 640211 h 835479"/>
                <a:gd name="connsiteX101" fmla="*/ 5993290 w 6858000"/>
                <a:gd name="connsiteY101" fmla="*/ 640210 h 835479"/>
                <a:gd name="connsiteX102" fmla="*/ 6026439 w 6858000"/>
                <a:gd name="connsiteY102" fmla="*/ 633735 h 835479"/>
                <a:gd name="connsiteX103" fmla="*/ 6108737 w 6858000"/>
                <a:gd name="connsiteY103" fmla="*/ 577534 h 835479"/>
                <a:gd name="connsiteX104" fmla="*/ 6133313 w 6858000"/>
                <a:gd name="connsiteY104" fmla="*/ 563843 h 835479"/>
                <a:gd name="connsiteX105" fmla="*/ 6133314 w 6858000"/>
                <a:gd name="connsiteY105" fmla="*/ 563843 h 835479"/>
                <a:gd name="connsiteX106" fmla="*/ 6143189 w 6858000"/>
                <a:gd name="connsiteY106" fmla="*/ 567542 h 835479"/>
                <a:gd name="connsiteX107" fmla="*/ 6155599 w 6858000"/>
                <a:gd name="connsiteY107" fmla="*/ 579438 h 835479"/>
                <a:gd name="connsiteX108" fmla="*/ 6155602 w 6858000"/>
                <a:gd name="connsiteY108" fmla="*/ 579440 h 835479"/>
                <a:gd name="connsiteX109" fmla="*/ 6228756 w 6858000"/>
                <a:gd name="connsiteY109" fmla="*/ 618111 h 835479"/>
                <a:gd name="connsiteX110" fmla="*/ 6361539 w 6858000"/>
                <a:gd name="connsiteY110" fmla="*/ 635448 h 835479"/>
                <a:gd name="connsiteX111" fmla="*/ 6361538 w 6858000"/>
                <a:gd name="connsiteY111" fmla="*/ 635448 h 835479"/>
                <a:gd name="connsiteX112" fmla="*/ 6228755 w 6858000"/>
                <a:gd name="connsiteY112" fmla="*/ 618111 h 835479"/>
                <a:gd name="connsiteX113" fmla="*/ 6155601 w 6858000"/>
                <a:gd name="connsiteY113" fmla="*/ 579440 h 835479"/>
                <a:gd name="connsiteX114" fmla="*/ 6155599 w 6858000"/>
                <a:gd name="connsiteY114" fmla="*/ 579438 h 835479"/>
                <a:gd name="connsiteX115" fmla="*/ 6133314 w 6858000"/>
                <a:gd name="connsiteY115" fmla="*/ 563843 h 835479"/>
                <a:gd name="connsiteX116" fmla="*/ 6108738 w 6858000"/>
                <a:gd name="connsiteY116" fmla="*/ 577534 h 835479"/>
                <a:gd name="connsiteX117" fmla="*/ 6026440 w 6858000"/>
                <a:gd name="connsiteY117" fmla="*/ 633735 h 835479"/>
                <a:gd name="connsiteX118" fmla="*/ 5993291 w 6858000"/>
                <a:gd name="connsiteY118" fmla="*/ 640210 h 835479"/>
                <a:gd name="connsiteX119" fmla="*/ 5993289 w 6858000"/>
                <a:gd name="connsiteY119" fmla="*/ 640211 h 835479"/>
                <a:gd name="connsiteX120" fmla="*/ 5964476 w 6858000"/>
                <a:gd name="connsiteY120" fmla="*/ 643664 h 835479"/>
                <a:gd name="connsiteX121" fmla="*/ 5935949 w 6858000"/>
                <a:gd name="connsiteY121" fmla="*/ 643830 h 835479"/>
                <a:gd name="connsiteX122" fmla="*/ 5935948 w 6858000"/>
                <a:gd name="connsiteY122" fmla="*/ 643830 h 835479"/>
                <a:gd name="connsiteX123" fmla="*/ 5935945 w 6858000"/>
                <a:gd name="connsiteY123" fmla="*/ 643829 h 835479"/>
                <a:gd name="connsiteX124" fmla="*/ 5909350 w 6858000"/>
                <a:gd name="connsiteY124" fmla="*/ 636949 h 835479"/>
                <a:gd name="connsiteX125" fmla="*/ 5883755 w 6858000"/>
                <a:gd name="connsiteY125" fmla="*/ 625926 h 835479"/>
                <a:gd name="connsiteX126" fmla="*/ 5883750 w 6858000"/>
                <a:gd name="connsiteY126" fmla="*/ 625924 h 835479"/>
                <a:gd name="connsiteX127" fmla="*/ 5760872 w 6858000"/>
                <a:gd name="connsiteY127" fmla="*/ 537529 h 835479"/>
                <a:gd name="connsiteX128" fmla="*/ 5740487 w 6858000"/>
                <a:gd name="connsiteY128" fmla="*/ 528765 h 835479"/>
                <a:gd name="connsiteX129" fmla="*/ 5704482 w 6858000"/>
                <a:gd name="connsiteY129" fmla="*/ 522858 h 835479"/>
                <a:gd name="connsiteX130" fmla="*/ 5562745 w 6858000"/>
                <a:gd name="connsiteY130" fmla="*/ 451610 h 835479"/>
                <a:gd name="connsiteX131" fmla="*/ 5547577 w 6858000"/>
                <a:gd name="connsiteY131" fmla="*/ 442037 h 835479"/>
                <a:gd name="connsiteX132" fmla="*/ 5531693 w 6858000"/>
                <a:gd name="connsiteY132" fmla="*/ 452183 h 835479"/>
                <a:gd name="connsiteX133" fmla="*/ 5531691 w 6858000"/>
                <a:gd name="connsiteY133" fmla="*/ 452184 h 835479"/>
                <a:gd name="connsiteX134" fmla="*/ 5520421 w 6858000"/>
                <a:gd name="connsiteY134" fmla="*/ 460582 h 835479"/>
                <a:gd name="connsiteX135" fmla="*/ 5507667 w 6858000"/>
                <a:gd name="connsiteY135" fmla="*/ 462803 h 835479"/>
                <a:gd name="connsiteX136" fmla="*/ 5507666 w 6858000"/>
                <a:gd name="connsiteY136" fmla="*/ 462803 h 835479"/>
                <a:gd name="connsiteX137" fmla="*/ 5480636 w 6858000"/>
                <a:gd name="connsiteY137" fmla="*/ 458278 h 835479"/>
                <a:gd name="connsiteX138" fmla="*/ 5425581 w 6858000"/>
                <a:gd name="connsiteY138" fmla="*/ 446656 h 835479"/>
                <a:gd name="connsiteX139" fmla="*/ 5385383 w 6858000"/>
                <a:gd name="connsiteY139" fmla="*/ 438465 h 835479"/>
                <a:gd name="connsiteX140" fmla="*/ 5355013 w 6858000"/>
                <a:gd name="connsiteY140" fmla="*/ 433589 h 835479"/>
                <a:gd name="connsiteX141" fmla="*/ 5321350 w 6858000"/>
                <a:gd name="connsiteY141" fmla="*/ 437509 h 835479"/>
                <a:gd name="connsiteX142" fmla="*/ 5272796 w 6858000"/>
                <a:gd name="connsiteY142" fmla="*/ 462468 h 835479"/>
                <a:gd name="connsiteX143" fmla="*/ 5243613 w 6858000"/>
                <a:gd name="connsiteY143" fmla="*/ 478254 h 835479"/>
                <a:gd name="connsiteX144" fmla="*/ 5229433 w 6858000"/>
                <a:gd name="connsiteY144" fmla="*/ 485925 h 835479"/>
                <a:gd name="connsiteX145" fmla="*/ 5179067 w 6858000"/>
                <a:gd name="connsiteY145" fmla="*/ 486091 h 835479"/>
                <a:gd name="connsiteX146" fmla="*/ 5179066 w 6858000"/>
                <a:gd name="connsiteY146" fmla="*/ 486091 h 835479"/>
                <a:gd name="connsiteX147" fmla="*/ 5172089 w 6858000"/>
                <a:gd name="connsiteY147" fmla="*/ 483545 h 835479"/>
                <a:gd name="connsiteX148" fmla="*/ 5166113 w 6858000"/>
                <a:gd name="connsiteY148" fmla="*/ 482853 h 835479"/>
                <a:gd name="connsiteX149" fmla="*/ 5133224 w 6858000"/>
                <a:gd name="connsiteY149" fmla="*/ 489569 h 835479"/>
                <a:gd name="connsiteX150" fmla="*/ 5133223 w 6858000"/>
                <a:gd name="connsiteY150" fmla="*/ 489569 h 835479"/>
                <a:gd name="connsiteX151" fmla="*/ 5133219 w 6858000"/>
                <a:gd name="connsiteY151" fmla="*/ 489567 h 835479"/>
                <a:gd name="connsiteX152" fmla="*/ 5102460 w 6858000"/>
                <a:gd name="connsiteY152" fmla="*/ 482424 h 835479"/>
                <a:gd name="connsiteX153" fmla="*/ 5087443 w 6858000"/>
                <a:gd name="connsiteY153" fmla="*/ 476540 h 835479"/>
                <a:gd name="connsiteX154" fmla="*/ 5087422 w 6858000"/>
                <a:gd name="connsiteY154" fmla="*/ 476534 h 835479"/>
                <a:gd name="connsiteX155" fmla="*/ 5070584 w 6858000"/>
                <a:gd name="connsiteY155" fmla="*/ 470217 h 835479"/>
                <a:gd name="connsiteX156" fmla="*/ 5041527 w 6858000"/>
                <a:gd name="connsiteY156" fmla="*/ 463422 h 835479"/>
                <a:gd name="connsiteX157" fmla="*/ 5041520 w 6858000"/>
                <a:gd name="connsiteY157" fmla="*/ 463420 h 835479"/>
                <a:gd name="connsiteX158" fmla="*/ 4987036 w 6858000"/>
                <a:gd name="connsiteY158" fmla="*/ 436941 h 835479"/>
                <a:gd name="connsiteX159" fmla="*/ 4957452 w 6858000"/>
                <a:gd name="connsiteY159" fmla="*/ 419659 h 835479"/>
                <a:gd name="connsiteX160" fmla="*/ 4933804 w 6858000"/>
                <a:gd name="connsiteY160" fmla="*/ 412107 h 835479"/>
                <a:gd name="connsiteX161" fmla="*/ 4912168 w 6858000"/>
                <a:gd name="connsiteY161" fmla="*/ 413509 h 835479"/>
                <a:gd name="connsiteX162" fmla="*/ 4889275 w 6858000"/>
                <a:gd name="connsiteY162" fmla="*/ 415214 h 835479"/>
                <a:gd name="connsiteX163" fmla="*/ 4889274 w 6858000"/>
                <a:gd name="connsiteY163" fmla="*/ 415214 h 835479"/>
                <a:gd name="connsiteX164" fmla="*/ 4867613 w 6858000"/>
                <a:gd name="connsiteY164" fmla="*/ 410436 h 835479"/>
                <a:gd name="connsiteX165" fmla="*/ 4863342 w 6858000"/>
                <a:gd name="connsiteY165" fmla="*/ 407685 h 835479"/>
                <a:gd name="connsiteX166" fmla="*/ 4857316 w 6858000"/>
                <a:gd name="connsiteY166" fmla="*/ 405935 h 835479"/>
                <a:gd name="connsiteX167" fmla="*/ 4828915 w 6858000"/>
                <a:gd name="connsiteY167" fmla="*/ 385504 h 835479"/>
                <a:gd name="connsiteX168" fmla="*/ 4800482 w 6858000"/>
                <a:gd name="connsiteY168" fmla="*/ 370668 h 835479"/>
                <a:gd name="connsiteX169" fmla="*/ 4767764 w 6858000"/>
                <a:gd name="connsiteY169" fmla="*/ 371977 h 835479"/>
                <a:gd name="connsiteX170" fmla="*/ 4677655 w 6858000"/>
                <a:gd name="connsiteY170" fmla="*/ 381884 h 835479"/>
                <a:gd name="connsiteX171" fmla="*/ 4659174 w 6858000"/>
                <a:gd name="connsiteY171" fmla="*/ 389886 h 835479"/>
                <a:gd name="connsiteX172" fmla="*/ 4482004 w 6858000"/>
                <a:gd name="connsiteY172" fmla="*/ 449896 h 835479"/>
                <a:gd name="connsiteX173" fmla="*/ 4363890 w 6858000"/>
                <a:gd name="connsiteY173" fmla="*/ 450658 h 835479"/>
                <a:gd name="connsiteX174" fmla="*/ 4363889 w 6858000"/>
                <a:gd name="connsiteY174" fmla="*/ 450658 h 835479"/>
                <a:gd name="connsiteX175" fmla="*/ 4324644 w 6858000"/>
                <a:gd name="connsiteY175" fmla="*/ 441704 h 835479"/>
                <a:gd name="connsiteX176" fmla="*/ 4253013 w 6858000"/>
                <a:gd name="connsiteY176" fmla="*/ 401888 h 835479"/>
                <a:gd name="connsiteX177" fmla="*/ 4165382 w 6858000"/>
                <a:gd name="connsiteY177" fmla="*/ 392362 h 835479"/>
                <a:gd name="connsiteX178" fmla="*/ 4165383 w 6858000"/>
                <a:gd name="connsiteY178" fmla="*/ 392362 h 835479"/>
                <a:gd name="connsiteX179" fmla="*/ 4192387 w 6858000"/>
                <a:gd name="connsiteY179" fmla="*/ 396267 h 835479"/>
                <a:gd name="connsiteX180" fmla="*/ 4192386 w 6858000"/>
                <a:gd name="connsiteY180" fmla="*/ 396267 h 835479"/>
                <a:gd name="connsiteX181" fmla="*/ 4165382 w 6858000"/>
                <a:gd name="connsiteY181" fmla="*/ 392362 h 835479"/>
                <a:gd name="connsiteX182" fmla="*/ 3885337 w 6858000"/>
                <a:gd name="connsiteY182" fmla="*/ 379980 h 835479"/>
                <a:gd name="connsiteX183" fmla="*/ 3885338 w 6858000"/>
                <a:gd name="connsiteY183" fmla="*/ 379980 h 835479"/>
                <a:gd name="connsiteX184" fmla="*/ 3885341 w 6858000"/>
                <a:gd name="connsiteY184" fmla="*/ 379982 h 835479"/>
                <a:gd name="connsiteX185" fmla="*/ 3962157 w 6858000"/>
                <a:gd name="connsiteY185" fmla="*/ 411865 h 835479"/>
                <a:gd name="connsiteX186" fmla="*/ 3962159 w 6858000"/>
                <a:gd name="connsiteY186" fmla="*/ 411865 h 835479"/>
                <a:gd name="connsiteX187" fmla="*/ 4043837 w 6858000"/>
                <a:gd name="connsiteY187" fmla="*/ 396173 h 835479"/>
                <a:gd name="connsiteX188" fmla="*/ 4043838 w 6858000"/>
                <a:gd name="connsiteY188" fmla="*/ 396172 h 835479"/>
                <a:gd name="connsiteX189" fmla="*/ 4103824 w 6858000"/>
                <a:gd name="connsiteY189" fmla="*/ 381051 h 835479"/>
                <a:gd name="connsiteX190" fmla="*/ 4103825 w 6858000"/>
                <a:gd name="connsiteY190" fmla="*/ 381051 h 835479"/>
                <a:gd name="connsiteX191" fmla="*/ 4134255 w 6858000"/>
                <a:gd name="connsiteY191" fmla="*/ 383018 h 835479"/>
                <a:gd name="connsiteX192" fmla="*/ 4165381 w 6858000"/>
                <a:gd name="connsiteY192" fmla="*/ 392362 h 835479"/>
                <a:gd name="connsiteX193" fmla="*/ 4103825 w 6858000"/>
                <a:gd name="connsiteY193" fmla="*/ 381051 h 835479"/>
                <a:gd name="connsiteX194" fmla="*/ 4043839 w 6858000"/>
                <a:gd name="connsiteY194" fmla="*/ 396172 h 835479"/>
                <a:gd name="connsiteX195" fmla="*/ 4043837 w 6858000"/>
                <a:gd name="connsiteY195" fmla="*/ 396173 h 835479"/>
                <a:gd name="connsiteX196" fmla="*/ 4002409 w 6858000"/>
                <a:gd name="connsiteY196" fmla="*/ 409475 h 835479"/>
                <a:gd name="connsiteX197" fmla="*/ 3962159 w 6858000"/>
                <a:gd name="connsiteY197" fmla="*/ 411865 h 835479"/>
                <a:gd name="connsiteX198" fmla="*/ 3962158 w 6858000"/>
                <a:gd name="connsiteY198" fmla="*/ 411865 h 835479"/>
                <a:gd name="connsiteX199" fmla="*/ 3962157 w 6858000"/>
                <a:gd name="connsiteY199" fmla="*/ 411865 h 835479"/>
                <a:gd name="connsiteX200" fmla="*/ 3923124 w 6858000"/>
                <a:gd name="connsiteY200" fmla="*/ 402361 h 835479"/>
                <a:gd name="connsiteX201" fmla="*/ 3885341 w 6858000"/>
                <a:gd name="connsiteY201" fmla="*/ 379982 h 835479"/>
                <a:gd name="connsiteX202" fmla="*/ 3669899 w 6858000"/>
                <a:gd name="connsiteY202" fmla="*/ 394577 h 835479"/>
                <a:gd name="connsiteX203" fmla="*/ 3680163 w 6858000"/>
                <a:gd name="connsiteY203" fmla="*/ 397173 h 835479"/>
                <a:gd name="connsiteX204" fmla="*/ 3734836 w 6858000"/>
                <a:gd name="connsiteY204" fmla="*/ 393125 h 835479"/>
                <a:gd name="connsiteX205" fmla="*/ 3734837 w 6858000"/>
                <a:gd name="connsiteY205" fmla="*/ 393125 h 835479"/>
                <a:gd name="connsiteX206" fmla="*/ 3754652 w 6858000"/>
                <a:gd name="connsiteY206" fmla="*/ 393507 h 835479"/>
                <a:gd name="connsiteX207" fmla="*/ 3789775 w 6858000"/>
                <a:gd name="connsiteY207" fmla="*/ 399864 h 835479"/>
                <a:gd name="connsiteX208" fmla="*/ 3822471 w 6858000"/>
                <a:gd name="connsiteY208" fmla="*/ 384932 h 835479"/>
                <a:gd name="connsiteX209" fmla="*/ 3852618 w 6858000"/>
                <a:gd name="connsiteY209" fmla="*/ 370597 h 835479"/>
                <a:gd name="connsiteX210" fmla="*/ 3852619 w 6858000"/>
                <a:gd name="connsiteY210" fmla="*/ 370597 h 835479"/>
                <a:gd name="connsiteX211" fmla="*/ 3868763 w 6858000"/>
                <a:gd name="connsiteY211" fmla="*/ 371377 h 835479"/>
                <a:gd name="connsiteX212" fmla="*/ 3885336 w 6858000"/>
                <a:gd name="connsiteY212" fmla="*/ 379980 h 835479"/>
                <a:gd name="connsiteX213" fmla="*/ 3852619 w 6858000"/>
                <a:gd name="connsiteY213" fmla="*/ 370597 h 835479"/>
                <a:gd name="connsiteX214" fmla="*/ 3822472 w 6858000"/>
                <a:gd name="connsiteY214" fmla="*/ 384932 h 835479"/>
                <a:gd name="connsiteX215" fmla="*/ 3789776 w 6858000"/>
                <a:gd name="connsiteY215" fmla="*/ 399864 h 835479"/>
                <a:gd name="connsiteX216" fmla="*/ 3789775 w 6858000"/>
                <a:gd name="connsiteY216" fmla="*/ 399864 h 835479"/>
                <a:gd name="connsiteX217" fmla="*/ 3754651 w 6858000"/>
                <a:gd name="connsiteY217" fmla="*/ 393507 h 835479"/>
                <a:gd name="connsiteX218" fmla="*/ 3734837 w 6858000"/>
                <a:gd name="connsiteY218" fmla="*/ 393125 h 835479"/>
                <a:gd name="connsiteX219" fmla="*/ 3680163 w 6858000"/>
                <a:gd name="connsiteY219" fmla="*/ 397173 h 835479"/>
                <a:gd name="connsiteX220" fmla="*/ 3680162 w 6858000"/>
                <a:gd name="connsiteY220" fmla="*/ 397173 h 835479"/>
                <a:gd name="connsiteX221" fmla="*/ 2836171 w 6858000"/>
                <a:gd name="connsiteY221" fmla="*/ 465063 h 835479"/>
                <a:gd name="connsiteX222" fmla="*/ 2848792 w 6858000"/>
                <a:gd name="connsiteY222" fmla="*/ 456372 h 835479"/>
                <a:gd name="connsiteX223" fmla="*/ 2897784 w 6858000"/>
                <a:gd name="connsiteY223" fmla="*/ 440769 h 835479"/>
                <a:gd name="connsiteX224" fmla="*/ 2903549 w 6858000"/>
                <a:gd name="connsiteY224" fmla="*/ 439740 h 835479"/>
                <a:gd name="connsiteX225" fmla="*/ 2914327 w 6858000"/>
                <a:gd name="connsiteY225" fmla="*/ 436466 h 835479"/>
                <a:gd name="connsiteX226" fmla="*/ 2947858 w 6858000"/>
                <a:gd name="connsiteY226" fmla="*/ 431835 h 835479"/>
                <a:gd name="connsiteX227" fmla="*/ 2947861 w 6858000"/>
                <a:gd name="connsiteY227" fmla="*/ 431834 h 835479"/>
                <a:gd name="connsiteX228" fmla="*/ 2947862 w 6858000"/>
                <a:gd name="connsiteY228" fmla="*/ 431834 h 835479"/>
                <a:gd name="connsiteX229" fmla="*/ 2982148 w 6858000"/>
                <a:gd name="connsiteY229" fmla="*/ 435418 h 835479"/>
                <a:gd name="connsiteX230" fmla="*/ 3077401 w 6858000"/>
                <a:gd name="connsiteY230" fmla="*/ 447111 h 835479"/>
                <a:gd name="connsiteX231" fmla="*/ 3172653 w 6858000"/>
                <a:gd name="connsiteY231" fmla="*/ 434656 h 835479"/>
                <a:gd name="connsiteX232" fmla="*/ 3489466 w 6858000"/>
                <a:gd name="connsiteY232" fmla="*/ 387029 h 835479"/>
                <a:gd name="connsiteX233" fmla="*/ 3544712 w 6858000"/>
                <a:gd name="connsiteY233" fmla="*/ 364930 h 835479"/>
                <a:gd name="connsiteX234" fmla="*/ 3574407 w 6858000"/>
                <a:gd name="connsiteY234" fmla="*/ 347308 h 835479"/>
                <a:gd name="connsiteX235" fmla="*/ 3574408 w 6858000"/>
                <a:gd name="connsiteY235" fmla="*/ 347308 h 835479"/>
                <a:gd name="connsiteX236" fmla="*/ 3606817 w 6858000"/>
                <a:gd name="connsiteY236" fmla="*/ 359406 h 835479"/>
                <a:gd name="connsiteX237" fmla="*/ 3630632 w 6858000"/>
                <a:gd name="connsiteY237" fmla="*/ 372932 h 835479"/>
                <a:gd name="connsiteX238" fmla="*/ 3651953 w 6858000"/>
                <a:gd name="connsiteY238" fmla="*/ 388826 h 835479"/>
                <a:gd name="connsiteX239" fmla="*/ 3630631 w 6858000"/>
                <a:gd name="connsiteY239" fmla="*/ 372932 h 835479"/>
                <a:gd name="connsiteX240" fmla="*/ 3606816 w 6858000"/>
                <a:gd name="connsiteY240" fmla="*/ 359406 h 835479"/>
                <a:gd name="connsiteX241" fmla="*/ 3587173 w 6858000"/>
                <a:gd name="connsiteY241" fmla="*/ 349660 h 835479"/>
                <a:gd name="connsiteX242" fmla="*/ 3574407 w 6858000"/>
                <a:gd name="connsiteY242" fmla="*/ 347308 h 835479"/>
                <a:gd name="connsiteX243" fmla="*/ 3562320 w 6858000"/>
                <a:gd name="connsiteY243" fmla="*/ 352387 h 835479"/>
                <a:gd name="connsiteX244" fmla="*/ 3544713 w 6858000"/>
                <a:gd name="connsiteY244" fmla="*/ 364930 h 835479"/>
                <a:gd name="connsiteX245" fmla="*/ 3489467 w 6858000"/>
                <a:gd name="connsiteY245" fmla="*/ 387029 h 835479"/>
                <a:gd name="connsiteX246" fmla="*/ 3172654 w 6858000"/>
                <a:gd name="connsiteY246" fmla="*/ 434656 h 835479"/>
                <a:gd name="connsiteX247" fmla="*/ 3077401 w 6858000"/>
                <a:gd name="connsiteY247" fmla="*/ 447111 h 835479"/>
                <a:gd name="connsiteX248" fmla="*/ 3077400 w 6858000"/>
                <a:gd name="connsiteY248" fmla="*/ 447111 h 835479"/>
                <a:gd name="connsiteX249" fmla="*/ 2982147 w 6858000"/>
                <a:gd name="connsiteY249" fmla="*/ 435418 h 835479"/>
                <a:gd name="connsiteX250" fmla="*/ 2947862 w 6858000"/>
                <a:gd name="connsiteY250" fmla="*/ 431834 h 835479"/>
                <a:gd name="connsiteX251" fmla="*/ 2947858 w 6858000"/>
                <a:gd name="connsiteY251" fmla="*/ 431835 h 835479"/>
                <a:gd name="connsiteX252" fmla="*/ 2903549 w 6858000"/>
                <a:gd name="connsiteY252" fmla="*/ 439740 h 835479"/>
                <a:gd name="connsiteX253" fmla="*/ 2848793 w 6858000"/>
                <a:gd name="connsiteY253" fmla="*/ 456372 h 835479"/>
                <a:gd name="connsiteX254" fmla="*/ 2836172 w 6858000"/>
                <a:gd name="connsiteY254" fmla="*/ 465063 h 835479"/>
                <a:gd name="connsiteX255" fmla="*/ 1268757 w 6858000"/>
                <a:gd name="connsiteY255" fmla="*/ 18376 h 835479"/>
                <a:gd name="connsiteX256" fmla="*/ 1286069 w 6858000"/>
                <a:gd name="connsiteY256" fmla="*/ 23543 h 835479"/>
                <a:gd name="connsiteX257" fmla="*/ 1350627 w 6858000"/>
                <a:gd name="connsiteY257" fmla="*/ 45880 h 835479"/>
                <a:gd name="connsiteX258" fmla="*/ 1413839 w 6858000"/>
                <a:gd name="connsiteY258" fmla="*/ 40286 h 835479"/>
                <a:gd name="connsiteX259" fmla="*/ 1350626 w 6858000"/>
                <a:gd name="connsiteY259" fmla="*/ 45881 h 835479"/>
                <a:gd name="connsiteX260" fmla="*/ 1286068 w 6858000"/>
                <a:gd name="connsiteY260" fmla="*/ 23543 h 835479"/>
                <a:gd name="connsiteX261" fmla="*/ 313532 w 6858000"/>
                <a:gd name="connsiteY261" fmla="*/ 14019 h 835479"/>
                <a:gd name="connsiteX262" fmla="*/ 313533 w 6858000"/>
                <a:gd name="connsiteY262" fmla="*/ 14018 h 835479"/>
                <a:gd name="connsiteX263" fmla="*/ 338870 w 6858000"/>
                <a:gd name="connsiteY263" fmla="*/ 13446 h 835479"/>
                <a:gd name="connsiteX264" fmla="*/ 338902 w 6858000"/>
                <a:gd name="connsiteY264" fmla="*/ 13453 h 835479"/>
                <a:gd name="connsiteX265" fmla="*/ 395639 w 6858000"/>
                <a:gd name="connsiteY265" fmla="*/ 23353 h 835479"/>
                <a:gd name="connsiteX266" fmla="*/ 367327 w 6858000"/>
                <a:gd name="connsiteY266" fmla="*/ 19543 h 835479"/>
                <a:gd name="connsiteX267" fmla="*/ 338902 w 6858000"/>
                <a:gd name="connsiteY267" fmla="*/ 13453 h 835479"/>
                <a:gd name="connsiteX268" fmla="*/ 338869 w 6858000"/>
                <a:gd name="connsiteY268" fmla="*/ 13447 h 835479"/>
                <a:gd name="connsiteX269" fmla="*/ 324057 w 6858000"/>
                <a:gd name="connsiteY269" fmla="*/ 11661 h 835479"/>
                <a:gd name="connsiteX270" fmla="*/ 281567 w 6858000"/>
                <a:gd name="connsiteY270" fmla="*/ 36346 h 835479"/>
                <a:gd name="connsiteX271" fmla="*/ 295414 w 6858000"/>
                <a:gd name="connsiteY271" fmla="*/ 31451 h 835479"/>
                <a:gd name="connsiteX272" fmla="*/ 295414 w 6858000"/>
                <a:gd name="connsiteY272" fmla="*/ 31452 h 835479"/>
                <a:gd name="connsiteX273" fmla="*/ 24485 w 6858000"/>
                <a:gd name="connsiteY273" fmla="*/ 23026 h 835479"/>
                <a:gd name="connsiteX274" fmla="*/ 74128 w 6858000"/>
                <a:gd name="connsiteY274" fmla="*/ 20763 h 835479"/>
                <a:gd name="connsiteX275" fmla="*/ 125860 w 6858000"/>
                <a:gd name="connsiteY275" fmla="*/ 26687 h 835479"/>
                <a:gd name="connsiteX276" fmla="*/ 153386 w 6858000"/>
                <a:gd name="connsiteY276" fmla="*/ 31082 h 835479"/>
                <a:gd name="connsiteX277" fmla="*/ 228943 w 6858000"/>
                <a:gd name="connsiteY277" fmla="*/ 39355 h 835479"/>
                <a:gd name="connsiteX278" fmla="*/ 177270 w 6858000"/>
                <a:gd name="connsiteY278" fmla="*/ 34896 h 835479"/>
                <a:gd name="connsiteX279" fmla="*/ 153386 w 6858000"/>
                <a:gd name="connsiteY279" fmla="*/ 31082 h 835479"/>
                <a:gd name="connsiteX280" fmla="*/ 151568 w 6858000"/>
                <a:gd name="connsiteY280" fmla="*/ 30883 h 835479"/>
                <a:gd name="connsiteX281" fmla="*/ 74128 w 6858000"/>
                <a:gd name="connsiteY281" fmla="*/ 20764 h 835479"/>
                <a:gd name="connsiteX282" fmla="*/ 0 w 6858000"/>
                <a:gd name="connsiteY282" fmla="*/ 29969 h 835479"/>
                <a:gd name="connsiteX283" fmla="*/ 0 w 6858000"/>
                <a:gd name="connsiteY283" fmla="*/ 494077 h 835479"/>
                <a:gd name="connsiteX284" fmla="*/ 2816 w 6858000"/>
                <a:gd name="connsiteY284" fmla="*/ 492950 h 835479"/>
                <a:gd name="connsiteX285" fmla="*/ 63586 w 6858000"/>
                <a:gd name="connsiteY285" fmla="*/ 478851 h 835479"/>
                <a:gd name="connsiteX286" fmla="*/ 176938 w 6858000"/>
                <a:gd name="connsiteY286" fmla="*/ 464945 h 835479"/>
                <a:gd name="connsiteX287" fmla="*/ 200181 w 6858000"/>
                <a:gd name="connsiteY287" fmla="*/ 456943 h 835479"/>
                <a:gd name="connsiteX288" fmla="*/ 340773 w 6858000"/>
                <a:gd name="connsiteY288" fmla="*/ 419031 h 835479"/>
                <a:gd name="connsiteX289" fmla="*/ 453363 w 6858000"/>
                <a:gd name="connsiteY289" fmla="*/ 419796 h 835479"/>
                <a:gd name="connsiteX290" fmla="*/ 462125 w 6858000"/>
                <a:gd name="connsiteY290" fmla="*/ 421510 h 835479"/>
                <a:gd name="connsiteX291" fmla="*/ 505181 w 6858000"/>
                <a:gd name="connsiteY291" fmla="*/ 434082 h 835479"/>
                <a:gd name="connsiteX292" fmla="*/ 571859 w 6858000"/>
                <a:gd name="connsiteY292" fmla="*/ 430654 h 835479"/>
                <a:gd name="connsiteX293" fmla="*/ 617771 w 6858000"/>
                <a:gd name="connsiteY293" fmla="*/ 413317 h 835479"/>
                <a:gd name="connsiteX294" fmla="*/ 674922 w 6858000"/>
                <a:gd name="connsiteY294" fmla="*/ 412555 h 835479"/>
                <a:gd name="connsiteX295" fmla="*/ 740267 w 6858000"/>
                <a:gd name="connsiteY295" fmla="*/ 423414 h 835479"/>
                <a:gd name="connsiteX296" fmla="*/ 769604 w 6858000"/>
                <a:gd name="connsiteY296" fmla="*/ 425700 h 835479"/>
                <a:gd name="connsiteX297" fmla="*/ 850188 w 6858000"/>
                <a:gd name="connsiteY297" fmla="*/ 448180 h 835479"/>
                <a:gd name="connsiteX298" fmla="*/ 898197 w 6858000"/>
                <a:gd name="connsiteY298" fmla="*/ 442656 h 835479"/>
                <a:gd name="connsiteX299" fmla="*/ 945443 w 6858000"/>
                <a:gd name="connsiteY299" fmla="*/ 427796 h 835479"/>
                <a:gd name="connsiteX300" fmla="*/ 975732 w 6858000"/>
                <a:gd name="connsiteY300" fmla="*/ 413507 h 835479"/>
                <a:gd name="connsiteX301" fmla="*/ 1036886 w 6858000"/>
                <a:gd name="connsiteY301" fmla="*/ 403411 h 835479"/>
                <a:gd name="connsiteX302" fmla="*/ 1048124 w 6858000"/>
                <a:gd name="connsiteY302" fmla="*/ 404935 h 835479"/>
                <a:gd name="connsiteX303" fmla="*/ 1230632 w 6858000"/>
                <a:gd name="connsiteY303" fmla="*/ 417509 h 835479"/>
                <a:gd name="connsiteX304" fmla="*/ 1303023 w 6858000"/>
                <a:gd name="connsiteY304" fmla="*/ 437702 h 835479"/>
                <a:gd name="connsiteX305" fmla="*/ 1318455 w 6858000"/>
                <a:gd name="connsiteY305" fmla="*/ 440178 h 835479"/>
                <a:gd name="connsiteX306" fmla="*/ 1472574 w 6858000"/>
                <a:gd name="connsiteY306" fmla="*/ 462849 h 835479"/>
                <a:gd name="connsiteX307" fmla="*/ 1489719 w 6858000"/>
                <a:gd name="connsiteY307" fmla="*/ 463801 h 835479"/>
                <a:gd name="connsiteX308" fmla="*/ 1537536 w 6858000"/>
                <a:gd name="connsiteY308" fmla="*/ 459801 h 835479"/>
                <a:gd name="connsiteX309" fmla="*/ 1650316 w 6858000"/>
                <a:gd name="connsiteY309" fmla="*/ 500950 h 835479"/>
                <a:gd name="connsiteX310" fmla="*/ 1763286 w 6858000"/>
                <a:gd name="connsiteY310" fmla="*/ 515049 h 835479"/>
                <a:gd name="connsiteX311" fmla="*/ 1825392 w 6858000"/>
                <a:gd name="connsiteY311" fmla="*/ 514857 h 835479"/>
                <a:gd name="connsiteX312" fmla="*/ 1869779 w 6858000"/>
                <a:gd name="connsiteY312" fmla="*/ 524955 h 835479"/>
                <a:gd name="connsiteX313" fmla="*/ 1978939 w 6858000"/>
                <a:gd name="connsiteY313" fmla="*/ 555626 h 835479"/>
                <a:gd name="connsiteX314" fmla="*/ 2030377 w 6858000"/>
                <a:gd name="connsiteY314" fmla="*/ 560388 h 835479"/>
                <a:gd name="connsiteX315" fmla="*/ 2085053 w 6858000"/>
                <a:gd name="connsiteY315" fmla="*/ 570677 h 835479"/>
                <a:gd name="connsiteX316" fmla="*/ 2220311 w 6858000"/>
                <a:gd name="connsiteY316" fmla="*/ 616778 h 835479"/>
                <a:gd name="connsiteX317" fmla="*/ 2330805 w 6858000"/>
                <a:gd name="connsiteY317" fmla="*/ 614112 h 835479"/>
                <a:gd name="connsiteX318" fmla="*/ 2401291 w 6858000"/>
                <a:gd name="connsiteY318" fmla="*/ 614682 h 835479"/>
                <a:gd name="connsiteX319" fmla="*/ 2485306 w 6858000"/>
                <a:gd name="connsiteY319" fmla="*/ 629923 h 835479"/>
                <a:gd name="connsiteX320" fmla="*/ 2554078 w 6858000"/>
                <a:gd name="connsiteY320" fmla="*/ 652213 h 835479"/>
                <a:gd name="connsiteX321" fmla="*/ 2649142 w 6858000"/>
                <a:gd name="connsiteY321" fmla="*/ 669930 h 835479"/>
                <a:gd name="connsiteX322" fmla="*/ 2743825 w 6858000"/>
                <a:gd name="connsiteY322" fmla="*/ 704031 h 835479"/>
                <a:gd name="connsiteX323" fmla="*/ 2809929 w 6858000"/>
                <a:gd name="connsiteY323" fmla="*/ 730130 h 835479"/>
                <a:gd name="connsiteX324" fmla="*/ 2901942 w 6858000"/>
                <a:gd name="connsiteY324" fmla="*/ 753181 h 835479"/>
                <a:gd name="connsiteX325" fmla="*/ 3042727 w 6858000"/>
                <a:gd name="connsiteY325" fmla="*/ 769373 h 835479"/>
                <a:gd name="connsiteX326" fmla="*/ 3107499 w 6858000"/>
                <a:gd name="connsiteY326" fmla="*/ 771089 h 835479"/>
                <a:gd name="connsiteX327" fmla="*/ 3209992 w 6858000"/>
                <a:gd name="connsiteY327" fmla="*/ 808998 h 835479"/>
                <a:gd name="connsiteX328" fmla="*/ 3253808 w 6858000"/>
                <a:gd name="connsiteY328" fmla="*/ 827287 h 835479"/>
                <a:gd name="connsiteX329" fmla="*/ 3293243 w 6858000"/>
                <a:gd name="connsiteY329" fmla="*/ 812047 h 835479"/>
                <a:gd name="connsiteX330" fmla="*/ 3318770 w 6858000"/>
                <a:gd name="connsiteY330" fmla="*/ 794520 h 835479"/>
                <a:gd name="connsiteX331" fmla="*/ 3399545 w 6858000"/>
                <a:gd name="connsiteY331" fmla="*/ 809381 h 835479"/>
                <a:gd name="connsiteX332" fmla="*/ 3485274 w 6858000"/>
                <a:gd name="connsiteY332" fmla="*/ 825001 h 835479"/>
                <a:gd name="connsiteX333" fmla="*/ 3546616 w 6858000"/>
                <a:gd name="connsiteY333" fmla="*/ 835479 h 835479"/>
                <a:gd name="connsiteX334" fmla="*/ 3623200 w 6858000"/>
                <a:gd name="connsiteY334" fmla="*/ 827097 h 835479"/>
                <a:gd name="connsiteX335" fmla="*/ 3683590 w 6858000"/>
                <a:gd name="connsiteY335" fmla="*/ 823669 h 835479"/>
                <a:gd name="connsiteX336" fmla="*/ 3732360 w 6858000"/>
                <a:gd name="connsiteY336" fmla="*/ 813953 h 835479"/>
                <a:gd name="connsiteX337" fmla="*/ 3749505 w 6858000"/>
                <a:gd name="connsiteY337" fmla="*/ 808236 h 835479"/>
                <a:gd name="connsiteX338" fmla="*/ 3885337 w 6858000"/>
                <a:gd name="connsiteY338" fmla="*/ 763659 h 835479"/>
                <a:gd name="connsiteX339" fmla="*/ 4030502 w 6858000"/>
                <a:gd name="connsiteY339" fmla="*/ 728034 h 835479"/>
                <a:gd name="connsiteX340" fmla="*/ 4124613 w 6858000"/>
                <a:gd name="connsiteY340" fmla="*/ 750515 h 835479"/>
                <a:gd name="connsiteX341" fmla="*/ 4159666 w 6858000"/>
                <a:gd name="connsiteY341" fmla="*/ 750133 h 835479"/>
                <a:gd name="connsiteX342" fmla="*/ 4320836 w 6858000"/>
                <a:gd name="connsiteY342" fmla="*/ 755277 h 835479"/>
                <a:gd name="connsiteX343" fmla="*/ 4349221 w 6858000"/>
                <a:gd name="connsiteY343" fmla="*/ 760801 h 835479"/>
                <a:gd name="connsiteX344" fmla="*/ 4502578 w 6858000"/>
                <a:gd name="connsiteY344" fmla="*/ 738130 h 835479"/>
                <a:gd name="connsiteX345" fmla="*/ 4558206 w 6858000"/>
                <a:gd name="connsiteY345" fmla="*/ 734320 h 835479"/>
                <a:gd name="connsiteX346" fmla="*/ 4609451 w 6858000"/>
                <a:gd name="connsiteY346" fmla="*/ 728034 h 835479"/>
                <a:gd name="connsiteX347" fmla="*/ 4681082 w 6858000"/>
                <a:gd name="connsiteY347" fmla="*/ 726510 h 835479"/>
                <a:gd name="connsiteX348" fmla="*/ 4755380 w 6858000"/>
                <a:gd name="connsiteY348" fmla="*/ 729368 h 835479"/>
                <a:gd name="connsiteX349" fmla="*/ 4838249 w 6858000"/>
                <a:gd name="connsiteY349" fmla="*/ 728796 h 835479"/>
                <a:gd name="connsiteX350" fmla="*/ 4871018 w 6858000"/>
                <a:gd name="connsiteY350" fmla="*/ 723844 h 835479"/>
                <a:gd name="connsiteX351" fmla="*/ 4959601 w 6858000"/>
                <a:gd name="connsiteY351" fmla="*/ 727272 h 835479"/>
                <a:gd name="connsiteX352" fmla="*/ 5006085 w 6858000"/>
                <a:gd name="connsiteY352" fmla="*/ 721558 h 835479"/>
                <a:gd name="connsiteX353" fmla="*/ 5082669 w 6858000"/>
                <a:gd name="connsiteY353" fmla="*/ 720414 h 835479"/>
                <a:gd name="connsiteX354" fmla="*/ 5107626 w 6858000"/>
                <a:gd name="connsiteY354" fmla="*/ 719079 h 835479"/>
                <a:gd name="connsiteX355" fmla="*/ 5129915 w 6858000"/>
                <a:gd name="connsiteY355" fmla="*/ 718317 h 835479"/>
                <a:gd name="connsiteX356" fmla="*/ 5206307 w 6858000"/>
                <a:gd name="connsiteY356" fmla="*/ 733940 h 835479"/>
                <a:gd name="connsiteX357" fmla="*/ 5274128 w 6858000"/>
                <a:gd name="connsiteY357" fmla="*/ 734892 h 835479"/>
                <a:gd name="connsiteX358" fmla="*/ 5393004 w 6858000"/>
                <a:gd name="connsiteY358" fmla="*/ 747466 h 835479"/>
                <a:gd name="connsiteX359" fmla="*/ 5419294 w 6858000"/>
                <a:gd name="connsiteY359" fmla="*/ 743084 h 835479"/>
                <a:gd name="connsiteX360" fmla="*/ 5501593 w 6858000"/>
                <a:gd name="connsiteY360" fmla="*/ 741370 h 835479"/>
                <a:gd name="connsiteX361" fmla="*/ 5548459 w 6858000"/>
                <a:gd name="connsiteY361" fmla="*/ 740036 h 835479"/>
                <a:gd name="connsiteX362" fmla="*/ 5606371 w 6858000"/>
                <a:gd name="connsiteY362" fmla="*/ 749180 h 835479"/>
                <a:gd name="connsiteX363" fmla="*/ 5706958 w 6858000"/>
                <a:gd name="connsiteY363" fmla="*/ 768611 h 835479"/>
                <a:gd name="connsiteX364" fmla="*/ 5733439 w 6858000"/>
                <a:gd name="connsiteY364" fmla="*/ 771659 h 835479"/>
                <a:gd name="connsiteX365" fmla="*/ 5781829 w 6858000"/>
                <a:gd name="connsiteY365" fmla="*/ 780996 h 835479"/>
                <a:gd name="connsiteX366" fmla="*/ 5790591 w 6858000"/>
                <a:gd name="connsiteY366" fmla="*/ 782710 h 835479"/>
                <a:gd name="connsiteX367" fmla="*/ 5864317 w 6858000"/>
                <a:gd name="connsiteY367" fmla="*/ 806332 h 835479"/>
                <a:gd name="connsiteX368" fmla="*/ 5902609 w 6858000"/>
                <a:gd name="connsiteY368" fmla="*/ 808236 h 835479"/>
                <a:gd name="connsiteX369" fmla="*/ 6012722 w 6858000"/>
                <a:gd name="connsiteY369" fmla="*/ 808428 h 835479"/>
                <a:gd name="connsiteX370" fmla="*/ 6059396 w 6858000"/>
                <a:gd name="connsiteY370" fmla="*/ 804808 h 835479"/>
                <a:gd name="connsiteX371" fmla="*/ 6171604 w 6858000"/>
                <a:gd name="connsiteY371" fmla="*/ 790902 h 835479"/>
                <a:gd name="connsiteX372" fmla="*/ 6242092 w 6858000"/>
                <a:gd name="connsiteY372" fmla="*/ 784044 h 835479"/>
                <a:gd name="connsiteX373" fmla="*/ 6323057 w 6858000"/>
                <a:gd name="connsiteY373" fmla="*/ 773183 h 835479"/>
                <a:gd name="connsiteX374" fmla="*/ 6415832 w 6858000"/>
                <a:gd name="connsiteY374" fmla="*/ 766325 h 835479"/>
                <a:gd name="connsiteX375" fmla="*/ 6584811 w 6858000"/>
                <a:gd name="connsiteY375" fmla="*/ 745560 h 835479"/>
                <a:gd name="connsiteX376" fmla="*/ 6748457 w 6858000"/>
                <a:gd name="connsiteY376" fmla="*/ 724034 h 835479"/>
                <a:gd name="connsiteX377" fmla="*/ 6815515 w 6858000"/>
                <a:gd name="connsiteY377" fmla="*/ 704983 h 835479"/>
                <a:gd name="connsiteX378" fmla="*/ 6858000 w 6858000"/>
                <a:gd name="connsiteY378" fmla="*/ 695283 h 835479"/>
                <a:gd name="connsiteX379" fmla="*/ 6858000 w 6858000"/>
                <a:gd name="connsiteY379" fmla="*/ 456 h 835479"/>
                <a:gd name="connsiteX380" fmla="*/ 1687322 w 6858000"/>
                <a:gd name="connsiteY380" fmla="*/ 456 h 835479"/>
                <a:gd name="connsiteX381" fmla="*/ 1697753 w 6858000"/>
                <a:gd name="connsiteY381" fmla="*/ 10970 h 835479"/>
                <a:gd name="connsiteX382" fmla="*/ 1733188 w 6858000"/>
                <a:gd name="connsiteY382" fmla="*/ 33639 h 835479"/>
                <a:gd name="connsiteX383" fmla="*/ 1833775 w 6858000"/>
                <a:gd name="connsiteY383" fmla="*/ 75360 h 835479"/>
                <a:gd name="connsiteX384" fmla="*/ 1842158 w 6858000"/>
                <a:gd name="connsiteY384" fmla="*/ 82981 h 835479"/>
                <a:gd name="connsiteX385" fmla="*/ 1916454 w 6858000"/>
                <a:gd name="connsiteY385" fmla="*/ 173472 h 835479"/>
                <a:gd name="connsiteX386" fmla="*/ 1933219 w 6858000"/>
                <a:gd name="connsiteY386" fmla="*/ 188902 h 835479"/>
                <a:gd name="connsiteX387" fmla="*/ 1953413 w 6858000"/>
                <a:gd name="connsiteY387" fmla="*/ 212907 h 835479"/>
                <a:gd name="connsiteX388" fmla="*/ 2016469 w 6858000"/>
                <a:gd name="connsiteY388" fmla="*/ 259390 h 835479"/>
                <a:gd name="connsiteX389" fmla="*/ 2094578 w 6858000"/>
                <a:gd name="connsiteY389" fmla="*/ 274249 h 835479"/>
                <a:gd name="connsiteX390" fmla="*/ 2188879 w 6858000"/>
                <a:gd name="connsiteY390" fmla="*/ 296920 h 835479"/>
                <a:gd name="connsiteX391" fmla="*/ 2228314 w 6858000"/>
                <a:gd name="connsiteY391" fmla="*/ 312160 h 835479"/>
                <a:gd name="connsiteX392" fmla="*/ 2334044 w 6858000"/>
                <a:gd name="connsiteY392" fmla="*/ 341117 h 835479"/>
                <a:gd name="connsiteX393" fmla="*/ 2409485 w 6858000"/>
                <a:gd name="connsiteY393" fmla="*/ 365502 h 835479"/>
                <a:gd name="connsiteX394" fmla="*/ 2409487 w 6858000"/>
                <a:gd name="connsiteY394" fmla="*/ 365504 h 835479"/>
                <a:gd name="connsiteX395" fmla="*/ 2463015 w 6858000"/>
                <a:gd name="connsiteY395" fmla="*/ 388434 h 835479"/>
                <a:gd name="connsiteX396" fmla="*/ 2463017 w 6858000"/>
                <a:gd name="connsiteY396" fmla="*/ 388434 h 835479"/>
                <a:gd name="connsiteX397" fmla="*/ 2518262 w 6858000"/>
                <a:gd name="connsiteY397" fmla="*/ 379792 h 835479"/>
                <a:gd name="connsiteX398" fmla="*/ 2518263 w 6858000"/>
                <a:gd name="connsiteY398" fmla="*/ 379791 h 835479"/>
                <a:gd name="connsiteX399" fmla="*/ 2545005 w 6858000"/>
                <a:gd name="connsiteY399" fmla="*/ 376147 h 835479"/>
                <a:gd name="connsiteX400" fmla="*/ 2545006 w 6858000"/>
                <a:gd name="connsiteY400" fmla="*/ 376147 h 835479"/>
                <a:gd name="connsiteX401" fmla="*/ 2571034 w 6858000"/>
                <a:gd name="connsiteY401" fmla="*/ 380361 h 835479"/>
                <a:gd name="connsiteX402" fmla="*/ 2668001 w 6858000"/>
                <a:gd name="connsiteY402" fmla="*/ 453514 h 835479"/>
                <a:gd name="connsiteX403" fmla="*/ 2745348 w 6858000"/>
                <a:gd name="connsiteY403" fmla="*/ 501904 h 835479"/>
                <a:gd name="connsiteX404" fmla="*/ 2745351 w 6858000"/>
                <a:gd name="connsiteY404" fmla="*/ 501906 h 835479"/>
                <a:gd name="connsiteX405" fmla="*/ 2778005 w 6858000"/>
                <a:gd name="connsiteY405" fmla="*/ 507825 h 835479"/>
                <a:gd name="connsiteX406" fmla="*/ 2785439 w 6858000"/>
                <a:gd name="connsiteY406" fmla="*/ 507405 h 835479"/>
                <a:gd name="connsiteX407" fmla="*/ 2811779 w 6858000"/>
                <a:gd name="connsiteY407" fmla="*/ 497326 h 835479"/>
                <a:gd name="connsiteX408" fmla="*/ 2811786 w 6858000"/>
                <a:gd name="connsiteY408" fmla="*/ 497322 h 835479"/>
                <a:gd name="connsiteX409" fmla="*/ 2811786 w 6858000"/>
                <a:gd name="connsiteY409" fmla="*/ 497323 h 835479"/>
                <a:gd name="connsiteX410" fmla="*/ 2811779 w 6858000"/>
                <a:gd name="connsiteY410" fmla="*/ 497326 h 835479"/>
                <a:gd name="connsiteX411" fmla="*/ 2793022 w 6858000"/>
                <a:gd name="connsiteY411" fmla="*/ 506976 h 835479"/>
                <a:gd name="connsiteX412" fmla="*/ 2785439 w 6858000"/>
                <a:gd name="connsiteY412" fmla="*/ 507405 h 835479"/>
                <a:gd name="connsiteX413" fmla="*/ 2782304 w 6858000"/>
                <a:gd name="connsiteY413" fmla="*/ 508605 h 835479"/>
                <a:gd name="connsiteX414" fmla="*/ 2778005 w 6858000"/>
                <a:gd name="connsiteY414" fmla="*/ 507825 h 835479"/>
                <a:gd name="connsiteX415" fmla="*/ 2770757 w 6858000"/>
                <a:gd name="connsiteY415" fmla="*/ 508235 h 835479"/>
                <a:gd name="connsiteX416" fmla="*/ 2745351 w 6858000"/>
                <a:gd name="connsiteY416" fmla="*/ 501906 h 835479"/>
                <a:gd name="connsiteX417" fmla="*/ 2745347 w 6858000"/>
                <a:gd name="connsiteY417" fmla="*/ 501904 h 835479"/>
                <a:gd name="connsiteX418" fmla="*/ 2668000 w 6858000"/>
                <a:gd name="connsiteY418" fmla="*/ 453514 h 835479"/>
                <a:gd name="connsiteX419" fmla="*/ 2571033 w 6858000"/>
                <a:gd name="connsiteY419" fmla="*/ 380361 h 835479"/>
                <a:gd name="connsiteX420" fmla="*/ 2545006 w 6858000"/>
                <a:gd name="connsiteY420" fmla="*/ 376147 h 835479"/>
                <a:gd name="connsiteX421" fmla="*/ 2518264 w 6858000"/>
                <a:gd name="connsiteY421" fmla="*/ 379791 h 835479"/>
                <a:gd name="connsiteX422" fmla="*/ 2518262 w 6858000"/>
                <a:gd name="connsiteY422" fmla="*/ 379792 h 835479"/>
                <a:gd name="connsiteX423" fmla="*/ 2490550 w 6858000"/>
                <a:gd name="connsiteY423" fmla="*/ 386372 h 835479"/>
                <a:gd name="connsiteX424" fmla="*/ 2463017 w 6858000"/>
                <a:gd name="connsiteY424" fmla="*/ 388434 h 835479"/>
                <a:gd name="connsiteX425" fmla="*/ 2463016 w 6858000"/>
                <a:gd name="connsiteY425" fmla="*/ 388434 h 835479"/>
                <a:gd name="connsiteX426" fmla="*/ 2463015 w 6858000"/>
                <a:gd name="connsiteY426" fmla="*/ 388434 h 835479"/>
                <a:gd name="connsiteX427" fmla="*/ 2435912 w 6858000"/>
                <a:gd name="connsiteY427" fmla="*/ 382603 h 835479"/>
                <a:gd name="connsiteX428" fmla="*/ 2409487 w 6858000"/>
                <a:gd name="connsiteY428" fmla="*/ 365504 h 835479"/>
                <a:gd name="connsiteX429" fmla="*/ 2409484 w 6858000"/>
                <a:gd name="connsiteY429" fmla="*/ 365502 h 835479"/>
                <a:gd name="connsiteX430" fmla="*/ 2334043 w 6858000"/>
                <a:gd name="connsiteY430" fmla="*/ 341117 h 835479"/>
                <a:gd name="connsiteX431" fmla="*/ 2228313 w 6858000"/>
                <a:gd name="connsiteY431" fmla="*/ 312160 h 835479"/>
                <a:gd name="connsiteX432" fmla="*/ 2188878 w 6858000"/>
                <a:gd name="connsiteY432" fmla="*/ 296920 h 835479"/>
                <a:gd name="connsiteX433" fmla="*/ 2094577 w 6858000"/>
                <a:gd name="connsiteY433" fmla="*/ 274249 h 835479"/>
                <a:gd name="connsiteX434" fmla="*/ 2016468 w 6858000"/>
                <a:gd name="connsiteY434" fmla="*/ 259390 h 835479"/>
                <a:gd name="connsiteX435" fmla="*/ 1953412 w 6858000"/>
                <a:gd name="connsiteY435" fmla="*/ 212907 h 835479"/>
                <a:gd name="connsiteX436" fmla="*/ 1933218 w 6858000"/>
                <a:gd name="connsiteY436" fmla="*/ 188902 h 835479"/>
                <a:gd name="connsiteX437" fmla="*/ 1916453 w 6858000"/>
                <a:gd name="connsiteY437" fmla="*/ 173472 h 835479"/>
                <a:gd name="connsiteX438" fmla="*/ 1842157 w 6858000"/>
                <a:gd name="connsiteY438" fmla="*/ 82981 h 835479"/>
                <a:gd name="connsiteX439" fmla="*/ 1833774 w 6858000"/>
                <a:gd name="connsiteY439" fmla="*/ 75360 h 835479"/>
                <a:gd name="connsiteX440" fmla="*/ 1733187 w 6858000"/>
                <a:gd name="connsiteY440" fmla="*/ 33639 h 835479"/>
                <a:gd name="connsiteX441" fmla="*/ 1697752 w 6858000"/>
                <a:gd name="connsiteY441" fmla="*/ 10971 h 835479"/>
                <a:gd name="connsiteX442" fmla="*/ 1687320 w 6858000"/>
                <a:gd name="connsiteY442" fmla="*/ 456 h 835479"/>
                <a:gd name="connsiteX443" fmla="*/ 916806 w 6858000"/>
                <a:gd name="connsiteY443" fmla="*/ 456 h 835479"/>
                <a:gd name="connsiteX444" fmla="*/ 927155 w 6858000"/>
                <a:gd name="connsiteY444" fmla="*/ 9636 h 835479"/>
                <a:gd name="connsiteX445" fmla="*/ 1097087 w 6858000"/>
                <a:gd name="connsiteY445" fmla="*/ 6016 h 835479"/>
                <a:gd name="connsiteX446" fmla="*/ 1123185 w 6858000"/>
                <a:gd name="connsiteY446" fmla="*/ 1634 h 835479"/>
                <a:gd name="connsiteX447" fmla="*/ 1184028 w 6858000"/>
                <a:gd name="connsiteY447" fmla="*/ 26353 h 835479"/>
                <a:gd name="connsiteX448" fmla="*/ 1123184 w 6858000"/>
                <a:gd name="connsiteY448" fmla="*/ 1635 h 835479"/>
                <a:gd name="connsiteX449" fmla="*/ 1097086 w 6858000"/>
                <a:gd name="connsiteY449" fmla="*/ 6017 h 835479"/>
                <a:gd name="connsiteX450" fmla="*/ 927154 w 6858000"/>
                <a:gd name="connsiteY450" fmla="*/ 9637 h 835479"/>
                <a:gd name="connsiteX451" fmla="*/ 916804 w 6858000"/>
                <a:gd name="connsiteY451" fmla="*/ 456 h 835479"/>
                <a:gd name="connsiteX452" fmla="*/ 578772 w 6858000"/>
                <a:gd name="connsiteY452" fmla="*/ 456 h 835479"/>
                <a:gd name="connsiteX453" fmla="*/ 556046 w 6858000"/>
                <a:gd name="connsiteY453" fmla="*/ 6589 h 835479"/>
                <a:gd name="connsiteX454" fmla="*/ 517850 w 6858000"/>
                <a:gd name="connsiteY454" fmla="*/ 15506 h 835479"/>
                <a:gd name="connsiteX455" fmla="*/ 556047 w 6858000"/>
                <a:gd name="connsiteY455" fmla="*/ 6588 h 835479"/>
                <a:gd name="connsiteX456" fmla="*/ 578770 w 6858000"/>
                <a:gd name="connsiteY456" fmla="*/ 456 h 835479"/>
                <a:gd name="connsiteX457" fmla="*/ 0 w 6858000"/>
                <a:gd name="connsiteY457" fmla="*/ 456 h 835479"/>
                <a:gd name="connsiteX458" fmla="*/ 0 w 6858000"/>
                <a:gd name="connsiteY458" fmla="*/ 20445 h 835479"/>
                <a:gd name="connsiteX459" fmla="*/ 0 w 6858000"/>
                <a:gd name="connsiteY459" fmla="*/ 29969 h 83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Lst>
              <a:rect l="l" t="t" r="r" b="b"/>
              <a:pathLst>
                <a:path w="6858000" h="835479">
                  <a:moveTo>
                    <a:pt x="6564619" y="468946"/>
                  </a:moveTo>
                  <a:lnTo>
                    <a:pt x="6564620" y="468946"/>
                  </a:lnTo>
                  <a:cubicBezTo>
                    <a:pt x="6575478" y="479233"/>
                    <a:pt x="6582146" y="485329"/>
                    <a:pt x="6588625" y="491425"/>
                  </a:cubicBezTo>
                  <a:lnTo>
                    <a:pt x="6625224" y="508047"/>
                  </a:lnTo>
                  <a:lnTo>
                    <a:pt x="6662539" y="500953"/>
                  </a:lnTo>
                  <a:lnTo>
                    <a:pt x="6662540" y="500952"/>
                  </a:lnTo>
                  <a:lnTo>
                    <a:pt x="6662543" y="500951"/>
                  </a:lnTo>
                  <a:lnTo>
                    <a:pt x="6683026" y="489501"/>
                  </a:lnTo>
                  <a:lnTo>
                    <a:pt x="6702975" y="486354"/>
                  </a:lnTo>
                  <a:lnTo>
                    <a:pt x="6702976" y="486354"/>
                  </a:lnTo>
                  <a:cubicBezTo>
                    <a:pt x="6716168" y="486759"/>
                    <a:pt x="6729218" y="491903"/>
                    <a:pt x="6742552" y="500190"/>
                  </a:cubicBezTo>
                  <a:lnTo>
                    <a:pt x="6742554" y="500191"/>
                  </a:lnTo>
                  <a:lnTo>
                    <a:pt x="6812061" y="519668"/>
                  </a:lnTo>
                  <a:lnTo>
                    <a:pt x="6776799" y="514894"/>
                  </a:lnTo>
                  <a:lnTo>
                    <a:pt x="6742554" y="500191"/>
                  </a:lnTo>
                  <a:lnTo>
                    <a:pt x="6742551" y="500190"/>
                  </a:lnTo>
                  <a:lnTo>
                    <a:pt x="6702975" y="486354"/>
                  </a:lnTo>
                  <a:lnTo>
                    <a:pt x="6662543" y="500951"/>
                  </a:lnTo>
                  <a:lnTo>
                    <a:pt x="6662541" y="500952"/>
                  </a:lnTo>
                  <a:lnTo>
                    <a:pt x="6662539" y="500953"/>
                  </a:lnTo>
                  <a:lnTo>
                    <a:pt x="6645551" y="508036"/>
                  </a:lnTo>
                  <a:lnTo>
                    <a:pt x="6625224" y="508047"/>
                  </a:lnTo>
                  <a:lnTo>
                    <a:pt x="6625223" y="508047"/>
                  </a:lnTo>
                  <a:cubicBezTo>
                    <a:pt x="6611340" y="505951"/>
                    <a:pt x="6597577" y="499903"/>
                    <a:pt x="6588624" y="491425"/>
                  </a:cubicBezTo>
                  <a:close/>
                  <a:moveTo>
                    <a:pt x="6438980" y="549267"/>
                  </a:moveTo>
                  <a:lnTo>
                    <a:pt x="6463839" y="529336"/>
                  </a:lnTo>
                  <a:lnTo>
                    <a:pt x="6463848" y="529334"/>
                  </a:lnTo>
                  <a:lnTo>
                    <a:pt x="6513011" y="515538"/>
                  </a:lnTo>
                  <a:lnTo>
                    <a:pt x="6546193" y="496733"/>
                  </a:lnTo>
                  <a:lnTo>
                    <a:pt x="6546194" y="496733"/>
                  </a:lnTo>
                  <a:lnTo>
                    <a:pt x="6521803" y="513071"/>
                  </a:lnTo>
                  <a:lnTo>
                    <a:pt x="6513011" y="515538"/>
                  </a:lnTo>
                  <a:lnTo>
                    <a:pt x="6508051" y="518349"/>
                  </a:lnTo>
                  <a:lnTo>
                    <a:pt x="6463848" y="529334"/>
                  </a:lnTo>
                  <a:lnTo>
                    <a:pt x="6463840" y="529336"/>
                  </a:lnTo>
                  <a:cubicBezTo>
                    <a:pt x="6451649" y="532288"/>
                    <a:pt x="6444076" y="539765"/>
                    <a:pt x="6438980" y="549267"/>
                  </a:cubicBezTo>
                  <a:close/>
                  <a:moveTo>
                    <a:pt x="6365203" y="635242"/>
                  </a:moveTo>
                  <a:lnTo>
                    <a:pt x="6387909" y="633959"/>
                  </a:lnTo>
                  <a:lnTo>
                    <a:pt x="6391548" y="632195"/>
                  </a:lnTo>
                  <a:lnTo>
                    <a:pt x="6407331" y="624541"/>
                  </a:lnTo>
                  <a:lnTo>
                    <a:pt x="6407332" y="624541"/>
                  </a:lnTo>
                  <a:lnTo>
                    <a:pt x="6391548" y="632195"/>
                  </a:lnTo>
                  <a:lnTo>
                    <a:pt x="6387909" y="633961"/>
                  </a:lnTo>
                  <a:close/>
                  <a:moveTo>
                    <a:pt x="4221390" y="396172"/>
                  </a:moveTo>
                  <a:lnTo>
                    <a:pt x="4221391" y="396172"/>
                  </a:lnTo>
                  <a:cubicBezTo>
                    <a:pt x="4232060" y="396934"/>
                    <a:pt x="4243872" y="397124"/>
                    <a:pt x="4253014" y="401888"/>
                  </a:cubicBezTo>
                  <a:cubicBezTo>
                    <a:pt x="4277401" y="414081"/>
                    <a:pt x="4300070" y="429701"/>
                    <a:pt x="4324645" y="441704"/>
                  </a:cubicBezTo>
                  <a:lnTo>
                    <a:pt x="4363890" y="450658"/>
                  </a:lnTo>
                  <a:lnTo>
                    <a:pt x="4482003" y="449896"/>
                  </a:lnTo>
                  <a:cubicBezTo>
                    <a:pt x="4546775" y="447228"/>
                    <a:pt x="4612499" y="446656"/>
                    <a:pt x="4659173" y="389886"/>
                  </a:cubicBezTo>
                  <a:cubicBezTo>
                    <a:pt x="4662985" y="385314"/>
                    <a:pt x="4671175" y="382646"/>
                    <a:pt x="4677654" y="381884"/>
                  </a:cubicBezTo>
                  <a:cubicBezTo>
                    <a:pt x="4707563" y="378265"/>
                    <a:pt x="4738234" y="377883"/>
                    <a:pt x="4767763" y="371977"/>
                  </a:cubicBezTo>
                  <a:cubicBezTo>
                    <a:pt x="4779574" y="369596"/>
                    <a:pt x="4790386" y="368787"/>
                    <a:pt x="4800482" y="370668"/>
                  </a:cubicBezTo>
                  <a:lnTo>
                    <a:pt x="4800483" y="370668"/>
                  </a:lnTo>
                  <a:cubicBezTo>
                    <a:pt x="4810580" y="372549"/>
                    <a:pt x="4819963" y="377122"/>
                    <a:pt x="4828916" y="385504"/>
                  </a:cubicBezTo>
                  <a:lnTo>
                    <a:pt x="4863342" y="407685"/>
                  </a:lnTo>
                  <a:lnTo>
                    <a:pt x="4889274" y="415214"/>
                  </a:lnTo>
                  <a:lnTo>
                    <a:pt x="4912167" y="413509"/>
                  </a:lnTo>
                  <a:cubicBezTo>
                    <a:pt x="4919977" y="411794"/>
                    <a:pt x="4927121" y="411437"/>
                    <a:pt x="4933803" y="412107"/>
                  </a:cubicBezTo>
                  <a:lnTo>
                    <a:pt x="4933804" y="412107"/>
                  </a:lnTo>
                  <a:lnTo>
                    <a:pt x="4952672" y="416866"/>
                  </a:lnTo>
                  <a:lnTo>
                    <a:pt x="4957452" y="419659"/>
                  </a:lnTo>
                  <a:lnTo>
                    <a:pt x="4961455" y="420937"/>
                  </a:lnTo>
                  <a:cubicBezTo>
                    <a:pt x="4970096" y="425448"/>
                    <a:pt x="4978393" y="431154"/>
                    <a:pt x="4987037" y="436941"/>
                  </a:cubicBezTo>
                  <a:cubicBezTo>
                    <a:pt x="5003801" y="448180"/>
                    <a:pt x="5022852" y="462278"/>
                    <a:pt x="5041521" y="463420"/>
                  </a:cubicBezTo>
                  <a:lnTo>
                    <a:pt x="5041527" y="463422"/>
                  </a:lnTo>
                  <a:lnTo>
                    <a:pt x="5064789" y="468043"/>
                  </a:lnTo>
                  <a:lnTo>
                    <a:pt x="5070584" y="470217"/>
                  </a:lnTo>
                  <a:lnTo>
                    <a:pt x="5072375" y="470636"/>
                  </a:lnTo>
                  <a:lnTo>
                    <a:pt x="5087443" y="476540"/>
                  </a:lnTo>
                  <a:lnTo>
                    <a:pt x="5133219" y="489567"/>
                  </a:lnTo>
                  <a:lnTo>
                    <a:pt x="5133224" y="489569"/>
                  </a:lnTo>
                  <a:lnTo>
                    <a:pt x="5166112" y="482853"/>
                  </a:lnTo>
                  <a:lnTo>
                    <a:pt x="5166113" y="482853"/>
                  </a:lnTo>
                  <a:cubicBezTo>
                    <a:pt x="5167637" y="482091"/>
                    <a:pt x="5169780" y="482663"/>
                    <a:pt x="5172090" y="483545"/>
                  </a:cubicBezTo>
                  <a:lnTo>
                    <a:pt x="5179067" y="486091"/>
                  </a:lnTo>
                  <a:lnTo>
                    <a:pt x="5229432" y="485925"/>
                  </a:lnTo>
                  <a:lnTo>
                    <a:pt x="5243613" y="478254"/>
                  </a:lnTo>
                  <a:lnTo>
                    <a:pt x="5272795" y="462468"/>
                  </a:lnTo>
                  <a:cubicBezTo>
                    <a:pt x="5285440" y="450823"/>
                    <a:pt x="5298594" y="443117"/>
                    <a:pt x="5312287" y="438565"/>
                  </a:cubicBezTo>
                  <a:lnTo>
                    <a:pt x="5321350" y="437509"/>
                  </a:lnTo>
                  <a:lnTo>
                    <a:pt x="5326162" y="435035"/>
                  </a:lnTo>
                  <a:lnTo>
                    <a:pt x="5355013" y="433589"/>
                  </a:lnTo>
                  <a:lnTo>
                    <a:pt x="5355014" y="433589"/>
                  </a:lnTo>
                  <a:cubicBezTo>
                    <a:pt x="5364882" y="434238"/>
                    <a:pt x="5375002" y="435941"/>
                    <a:pt x="5385384" y="438465"/>
                  </a:cubicBezTo>
                  <a:cubicBezTo>
                    <a:pt x="5398721" y="441704"/>
                    <a:pt x="5412057" y="443990"/>
                    <a:pt x="5425582" y="446656"/>
                  </a:cubicBezTo>
                  <a:cubicBezTo>
                    <a:pt x="5443870" y="450466"/>
                    <a:pt x="5462351" y="454468"/>
                    <a:pt x="5480637" y="458278"/>
                  </a:cubicBezTo>
                  <a:lnTo>
                    <a:pt x="5507667" y="462803"/>
                  </a:lnTo>
                  <a:lnTo>
                    <a:pt x="5531691" y="452184"/>
                  </a:lnTo>
                  <a:lnTo>
                    <a:pt x="5531692" y="452183"/>
                  </a:lnTo>
                  <a:cubicBezTo>
                    <a:pt x="5537599" y="445133"/>
                    <a:pt x="5542648" y="441941"/>
                    <a:pt x="5547577" y="442037"/>
                  </a:cubicBezTo>
                  <a:lnTo>
                    <a:pt x="5547578" y="442037"/>
                  </a:lnTo>
                  <a:cubicBezTo>
                    <a:pt x="5552507" y="442132"/>
                    <a:pt x="5557317" y="445514"/>
                    <a:pt x="5562746" y="451610"/>
                  </a:cubicBezTo>
                  <a:cubicBezTo>
                    <a:pt x="5600467" y="494284"/>
                    <a:pt x="5646189" y="520954"/>
                    <a:pt x="5704483" y="522858"/>
                  </a:cubicBezTo>
                  <a:cubicBezTo>
                    <a:pt x="5716485" y="523241"/>
                    <a:pt x="5728678" y="525906"/>
                    <a:pt x="5740488" y="528765"/>
                  </a:cubicBezTo>
                  <a:cubicBezTo>
                    <a:pt x="5747728" y="530479"/>
                    <a:pt x="5756493" y="532385"/>
                    <a:pt x="5760873" y="537529"/>
                  </a:cubicBezTo>
                  <a:cubicBezTo>
                    <a:pt x="5794974" y="576772"/>
                    <a:pt x="5837457" y="604015"/>
                    <a:pt x="5883751" y="625924"/>
                  </a:cubicBezTo>
                  <a:lnTo>
                    <a:pt x="5883755" y="625926"/>
                  </a:lnTo>
                  <a:lnTo>
                    <a:pt x="5935945" y="643829"/>
                  </a:lnTo>
                  <a:lnTo>
                    <a:pt x="5935949" y="643830"/>
                  </a:lnTo>
                  <a:lnTo>
                    <a:pt x="5993289" y="640211"/>
                  </a:lnTo>
                  <a:lnTo>
                    <a:pt x="5993290" y="640210"/>
                  </a:lnTo>
                  <a:cubicBezTo>
                    <a:pt x="6004530" y="639068"/>
                    <a:pt x="6017484" y="639259"/>
                    <a:pt x="6026439" y="633735"/>
                  </a:cubicBezTo>
                  <a:cubicBezTo>
                    <a:pt x="6054824" y="616397"/>
                    <a:pt x="6082257" y="597729"/>
                    <a:pt x="6108737" y="577534"/>
                  </a:cubicBezTo>
                  <a:cubicBezTo>
                    <a:pt x="6120073" y="568866"/>
                    <a:pt x="6126883" y="563913"/>
                    <a:pt x="6133313" y="563843"/>
                  </a:cubicBezTo>
                  <a:lnTo>
                    <a:pt x="6133314" y="563843"/>
                  </a:lnTo>
                  <a:lnTo>
                    <a:pt x="6143189" y="567542"/>
                  </a:lnTo>
                  <a:lnTo>
                    <a:pt x="6155599" y="579438"/>
                  </a:lnTo>
                  <a:lnTo>
                    <a:pt x="6155602" y="579440"/>
                  </a:lnTo>
                  <a:cubicBezTo>
                    <a:pt x="6175797" y="601729"/>
                    <a:pt x="6200944" y="613349"/>
                    <a:pt x="6228756" y="618111"/>
                  </a:cubicBezTo>
                  <a:lnTo>
                    <a:pt x="6361539" y="635448"/>
                  </a:lnTo>
                  <a:lnTo>
                    <a:pt x="6361538" y="635448"/>
                  </a:lnTo>
                  <a:cubicBezTo>
                    <a:pt x="6317150" y="631828"/>
                    <a:pt x="6272763" y="625542"/>
                    <a:pt x="6228755" y="618111"/>
                  </a:cubicBezTo>
                  <a:cubicBezTo>
                    <a:pt x="6200943" y="613349"/>
                    <a:pt x="6175796" y="601729"/>
                    <a:pt x="6155601" y="579440"/>
                  </a:cubicBezTo>
                  <a:lnTo>
                    <a:pt x="6155599" y="579438"/>
                  </a:lnTo>
                  <a:lnTo>
                    <a:pt x="6133314" y="563843"/>
                  </a:lnTo>
                  <a:lnTo>
                    <a:pt x="6108738" y="577534"/>
                  </a:lnTo>
                  <a:cubicBezTo>
                    <a:pt x="6082258" y="597729"/>
                    <a:pt x="6054825" y="616397"/>
                    <a:pt x="6026440" y="633735"/>
                  </a:cubicBezTo>
                  <a:cubicBezTo>
                    <a:pt x="6017485" y="639259"/>
                    <a:pt x="6004531" y="639068"/>
                    <a:pt x="5993291" y="640210"/>
                  </a:cubicBezTo>
                  <a:lnTo>
                    <a:pt x="5993289" y="640211"/>
                  </a:lnTo>
                  <a:lnTo>
                    <a:pt x="5964476" y="643664"/>
                  </a:lnTo>
                  <a:lnTo>
                    <a:pt x="5935949" y="643830"/>
                  </a:lnTo>
                  <a:lnTo>
                    <a:pt x="5935948" y="643830"/>
                  </a:lnTo>
                  <a:lnTo>
                    <a:pt x="5935945" y="643829"/>
                  </a:lnTo>
                  <a:lnTo>
                    <a:pt x="5909350" y="636949"/>
                  </a:lnTo>
                  <a:lnTo>
                    <a:pt x="5883755" y="625926"/>
                  </a:lnTo>
                  <a:lnTo>
                    <a:pt x="5883750" y="625924"/>
                  </a:lnTo>
                  <a:cubicBezTo>
                    <a:pt x="5837456" y="604015"/>
                    <a:pt x="5794973" y="576772"/>
                    <a:pt x="5760872" y="537529"/>
                  </a:cubicBezTo>
                  <a:cubicBezTo>
                    <a:pt x="5756492" y="532385"/>
                    <a:pt x="5747727" y="530479"/>
                    <a:pt x="5740487" y="528765"/>
                  </a:cubicBezTo>
                  <a:cubicBezTo>
                    <a:pt x="5728677" y="525906"/>
                    <a:pt x="5716484" y="523241"/>
                    <a:pt x="5704482" y="522858"/>
                  </a:cubicBezTo>
                  <a:cubicBezTo>
                    <a:pt x="5646188" y="520954"/>
                    <a:pt x="5600466" y="494284"/>
                    <a:pt x="5562745" y="451610"/>
                  </a:cubicBezTo>
                  <a:lnTo>
                    <a:pt x="5547577" y="442037"/>
                  </a:lnTo>
                  <a:lnTo>
                    <a:pt x="5531693" y="452183"/>
                  </a:lnTo>
                  <a:lnTo>
                    <a:pt x="5531691" y="452184"/>
                  </a:lnTo>
                  <a:lnTo>
                    <a:pt x="5520421" y="460582"/>
                  </a:lnTo>
                  <a:lnTo>
                    <a:pt x="5507667" y="462803"/>
                  </a:lnTo>
                  <a:lnTo>
                    <a:pt x="5507666" y="462803"/>
                  </a:lnTo>
                  <a:cubicBezTo>
                    <a:pt x="5498831" y="462755"/>
                    <a:pt x="5489496" y="460183"/>
                    <a:pt x="5480636" y="458278"/>
                  </a:cubicBezTo>
                  <a:cubicBezTo>
                    <a:pt x="5462350" y="454468"/>
                    <a:pt x="5443869" y="450466"/>
                    <a:pt x="5425581" y="446656"/>
                  </a:cubicBezTo>
                  <a:cubicBezTo>
                    <a:pt x="5412056" y="443990"/>
                    <a:pt x="5398720" y="441704"/>
                    <a:pt x="5385383" y="438465"/>
                  </a:cubicBezTo>
                  <a:lnTo>
                    <a:pt x="5355013" y="433589"/>
                  </a:lnTo>
                  <a:lnTo>
                    <a:pt x="5321350" y="437509"/>
                  </a:lnTo>
                  <a:lnTo>
                    <a:pt x="5272796" y="462468"/>
                  </a:lnTo>
                  <a:lnTo>
                    <a:pt x="5243613" y="478254"/>
                  </a:lnTo>
                  <a:lnTo>
                    <a:pt x="5229433" y="485925"/>
                  </a:lnTo>
                  <a:cubicBezTo>
                    <a:pt x="5213597" y="489759"/>
                    <a:pt x="5196594" y="489711"/>
                    <a:pt x="5179067" y="486091"/>
                  </a:cubicBezTo>
                  <a:lnTo>
                    <a:pt x="5179066" y="486091"/>
                  </a:lnTo>
                  <a:cubicBezTo>
                    <a:pt x="5176875" y="485615"/>
                    <a:pt x="5174399" y="484425"/>
                    <a:pt x="5172089" y="483545"/>
                  </a:cubicBezTo>
                  <a:lnTo>
                    <a:pt x="5166113" y="482853"/>
                  </a:lnTo>
                  <a:lnTo>
                    <a:pt x="5133224" y="489569"/>
                  </a:lnTo>
                  <a:lnTo>
                    <a:pt x="5133223" y="489569"/>
                  </a:lnTo>
                  <a:lnTo>
                    <a:pt x="5133219" y="489567"/>
                  </a:lnTo>
                  <a:lnTo>
                    <a:pt x="5102460" y="482424"/>
                  </a:lnTo>
                  <a:lnTo>
                    <a:pt x="5087443" y="476540"/>
                  </a:lnTo>
                  <a:lnTo>
                    <a:pt x="5087422" y="476534"/>
                  </a:lnTo>
                  <a:lnTo>
                    <a:pt x="5070584" y="470217"/>
                  </a:lnTo>
                  <a:lnTo>
                    <a:pt x="5041527" y="463422"/>
                  </a:lnTo>
                  <a:lnTo>
                    <a:pt x="5041520" y="463420"/>
                  </a:lnTo>
                  <a:cubicBezTo>
                    <a:pt x="5022851" y="462278"/>
                    <a:pt x="5003800" y="448180"/>
                    <a:pt x="4987036" y="436941"/>
                  </a:cubicBezTo>
                  <a:lnTo>
                    <a:pt x="4957452" y="419659"/>
                  </a:lnTo>
                  <a:lnTo>
                    <a:pt x="4933804" y="412107"/>
                  </a:lnTo>
                  <a:lnTo>
                    <a:pt x="4912168" y="413509"/>
                  </a:lnTo>
                  <a:cubicBezTo>
                    <a:pt x="4904357" y="415271"/>
                    <a:pt x="4896713" y="415783"/>
                    <a:pt x="4889275" y="415214"/>
                  </a:cubicBezTo>
                  <a:lnTo>
                    <a:pt x="4889274" y="415214"/>
                  </a:lnTo>
                  <a:lnTo>
                    <a:pt x="4867613" y="410436"/>
                  </a:lnTo>
                  <a:lnTo>
                    <a:pt x="4863342" y="407685"/>
                  </a:lnTo>
                  <a:lnTo>
                    <a:pt x="4857316" y="405935"/>
                  </a:lnTo>
                  <a:cubicBezTo>
                    <a:pt x="4847213" y="400792"/>
                    <a:pt x="4837702" y="393791"/>
                    <a:pt x="4828915" y="385504"/>
                  </a:cubicBezTo>
                  <a:lnTo>
                    <a:pt x="4800482" y="370668"/>
                  </a:lnTo>
                  <a:lnTo>
                    <a:pt x="4767764" y="371977"/>
                  </a:lnTo>
                  <a:cubicBezTo>
                    <a:pt x="4738235" y="377883"/>
                    <a:pt x="4707564" y="378265"/>
                    <a:pt x="4677655" y="381884"/>
                  </a:cubicBezTo>
                  <a:cubicBezTo>
                    <a:pt x="4671176" y="382646"/>
                    <a:pt x="4662986" y="385314"/>
                    <a:pt x="4659174" y="389886"/>
                  </a:cubicBezTo>
                  <a:cubicBezTo>
                    <a:pt x="4612500" y="446656"/>
                    <a:pt x="4546776" y="447228"/>
                    <a:pt x="4482004" y="449896"/>
                  </a:cubicBezTo>
                  <a:cubicBezTo>
                    <a:pt x="4442761" y="451610"/>
                    <a:pt x="4403325" y="451610"/>
                    <a:pt x="4363890" y="450658"/>
                  </a:cubicBezTo>
                  <a:lnTo>
                    <a:pt x="4363889" y="450658"/>
                  </a:lnTo>
                  <a:cubicBezTo>
                    <a:pt x="4350553" y="450466"/>
                    <a:pt x="4336456" y="447418"/>
                    <a:pt x="4324644" y="441704"/>
                  </a:cubicBezTo>
                  <a:cubicBezTo>
                    <a:pt x="4300069" y="429701"/>
                    <a:pt x="4277400" y="414081"/>
                    <a:pt x="4253013" y="401888"/>
                  </a:cubicBezTo>
                  <a:close/>
                  <a:moveTo>
                    <a:pt x="4165382" y="392362"/>
                  </a:moveTo>
                  <a:lnTo>
                    <a:pt x="4165383" y="392362"/>
                  </a:lnTo>
                  <a:lnTo>
                    <a:pt x="4192387" y="396267"/>
                  </a:lnTo>
                  <a:lnTo>
                    <a:pt x="4192386" y="396267"/>
                  </a:lnTo>
                  <a:cubicBezTo>
                    <a:pt x="4182766" y="396363"/>
                    <a:pt x="4173479" y="395791"/>
                    <a:pt x="4165382" y="392362"/>
                  </a:cubicBezTo>
                  <a:close/>
                  <a:moveTo>
                    <a:pt x="3885337" y="379980"/>
                  </a:moveTo>
                  <a:lnTo>
                    <a:pt x="3885338" y="379980"/>
                  </a:lnTo>
                  <a:lnTo>
                    <a:pt x="3885341" y="379982"/>
                  </a:lnTo>
                  <a:lnTo>
                    <a:pt x="3962157" y="411865"/>
                  </a:lnTo>
                  <a:lnTo>
                    <a:pt x="3962159" y="411865"/>
                  </a:lnTo>
                  <a:lnTo>
                    <a:pt x="4043837" y="396173"/>
                  </a:lnTo>
                  <a:lnTo>
                    <a:pt x="4043838" y="396172"/>
                  </a:lnTo>
                  <a:cubicBezTo>
                    <a:pt x="4063841" y="387409"/>
                    <a:pt x="4083701" y="382027"/>
                    <a:pt x="4103824" y="381051"/>
                  </a:cubicBezTo>
                  <a:lnTo>
                    <a:pt x="4103825" y="381051"/>
                  </a:lnTo>
                  <a:lnTo>
                    <a:pt x="4134255" y="383018"/>
                  </a:lnTo>
                  <a:lnTo>
                    <a:pt x="4165381" y="392362"/>
                  </a:lnTo>
                  <a:lnTo>
                    <a:pt x="4103825" y="381051"/>
                  </a:lnTo>
                  <a:lnTo>
                    <a:pt x="4043839" y="396172"/>
                  </a:lnTo>
                  <a:lnTo>
                    <a:pt x="4043837" y="396173"/>
                  </a:lnTo>
                  <a:lnTo>
                    <a:pt x="4002409" y="409475"/>
                  </a:lnTo>
                  <a:lnTo>
                    <a:pt x="3962159" y="411865"/>
                  </a:lnTo>
                  <a:lnTo>
                    <a:pt x="3962158" y="411865"/>
                  </a:lnTo>
                  <a:lnTo>
                    <a:pt x="3962157" y="411865"/>
                  </a:lnTo>
                  <a:lnTo>
                    <a:pt x="3923124" y="402361"/>
                  </a:lnTo>
                  <a:lnTo>
                    <a:pt x="3885341" y="379982"/>
                  </a:lnTo>
                  <a:close/>
                  <a:moveTo>
                    <a:pt x="3669899" y="394577"/>
                  </a:moveTo>
                  <a:lnTo>
                    <a:pt x="3680163" y="397173"/>
                  </a:lnTo>
                  <a:lnTo>
                    <a:pt x="3734836" y="393125"/>
                  </a:lnTo>
                  <a:lnTo>
                    <a:pt x="3734837" y="393125"/>
                  </a:lnTo>
                  <a:cubicBezTo>
                    <a:pt x="3741315" y="392173"/>
                    <a:pt x="3749125" y="390839"/>
                    <a:pt x="3754652" y="393507"/>
                  </a:cubicBezTo>
                  <a:lnTo>
                    <a:pt x="3789775" y="399864"/>
                  </a:lnTo>
                  <a:lnTo>
                    <a:pt x="3822471" y="384932"/>
                  </a:lnTo>
                  <a:cubicBezTo>
                    <a:pt x="3831901" y="377884"/>
                    <a:pt x="3842045" y="372264"/>
                    <a:pt x="3852618" y="370597"/>
                  </a:cubicBezTo>
                  <a:lnTo>
                    <a:pt x="3852619" y="370597"/>
                  </a:lnTo>
                  <a:lnTo>
                    <a:pt x="3868763" y="371377"/>
                  </a:lnTo>
                  <a:lnTo>
                    <a:pt x="3885336" y="379980"/>
                  </a:lnTo>
                  <a:lnTo>
                    <a:pt x="3852619" y="370597"/>
                  </a:lnTo>
                  <a:lnTo>
                    <a:pt x="3822472" y="384932"/>
                  </a:lnTo>
                  <a:cubicBezTo>
                    <a:pt x="3811613" y="393124"/>
                    <a:pt x="3800896" y="398269"/>
                    <a:pt x="3789776" y="399864"/>
                  </a:cubicBezTo>
                  <a:lnTo>
                    <a:pt x="3789775" y="399864"/>
                  </a:lnTo>
                  <a:cubicBezTo>
                    <a:pt x="3778654" y="401460"/>
                    <a:pt x="3767129" y="399507"/>
                    <a:pt x="3754651" y="393507"/>
                  </a:cubicBezTo>
                  <a:lnTo>
                    <a:pt x="3734837" y="393125"/>
                  </a:lnTo>
                  <a:lnTo>
                    <a:pt x="3680163" y="397173"/>
                  </a:lnTo>
                  <a:lnTo>
                    <a:pt x="3680162" y="397173"/>
                  </a:lnTo>
                  <a:close/>
                  <a:moveTo>
                    <a:pt x="2836171" y="465063"/>
                  </a:moveTo>
                  <a:lnTo>
                    <a:pt x="2848792" y="456372"/>
                  </a:lnTo>
                  <a:cubicBezTo>
                    <a:pt x="2865009" y="451372"/>
                    <a:pt x="2881306" y="445515"/>
                    <a:pt x="2897784" y="440769"/>
                  </a:cubicBezTo>
                  <a:lnTo>
                    <a:pt x="2903549" y="439740"/>
                  </a:lnTo>
                  <a:lnTo>
                    <a:pt x="2914327" y="436466"/>
                  </a:lnTo>
                  <a:lnTo>
                    <a:pt x="2947858" y="431835"/>
                  </a:lnTo>
                  <a:lnTo>
                    <a:pt x="2947861" y="431834"/>
                  </a:lnTo>
                  <a:lnTo>
                    <a:pt x="2947862" y="431834"/>
                  </a:lnTo>
                  <a:cubicBezTo>
                    <a:pt x="2959156" y="431465"/>
                    <a:pt x="2970575" y="432465"/>
                    <a:pt x="2982148" y="435418"/>
                  </a:cubicBezTo>
                  <a:lnTo>
                    <a:pt x="3077401" y="447111"/>
                  </a:lnTo>
                  <a:lnTo>
                    <a:pt x="3172653" y="434656"/>
                  </a:lnTo>
                  <a:cubicBezTo>
                    <a:pt x="3276479" y="408747"/>
                    <a:pt x="3380304" y="381315"/>
                    <a:pt x="3489466" y="387029"/>
                  </a:cubicBezTo>
                  <a:cubicBezTo>
                    <a:pt x="3507562" y="387981"/>
                    <a:pt x="3529089" y="376360"/>
                    <a:pt x="3544712" y="364930"/>
                  </a:cubicBezTo>
                  <a:cubicBezTo>
                    <a:pt x="3559667" y="354072"/>
                    <a:pt x="3566811" y="348213"/>
                    <a:pt x="3574407" y="347308"/>
                  </a:cubicBezTo>
                  <a:lnTo>
                    <a:pt x="3574408" y="347308"/>
                  </a:lnTo>
                  <a:cubicBezTo>
                    <a:pt x="3582004" y="346403"/>
                    <a:pt x="3590053" y="350452"/>
                    <a:pt x="3606817" y="359406"/>
                  </a:cubicBezTo>
                  <a:cubicBezTo>
                    <a:pt x="3614819" y="363788"/>
                    <a:pt x="3624725" y="366454"/>
                    <a:pt x="3630632" y="372932"/>
                  </a:cubicBezTo>
                  <a:lnTo>
                    <a:pt x="3651953" y="388826"/>
                  </a:lnTo>
                  <a:lnTo>
                    <a:pt x="3630631" y="372932"/>
                  </a:lnTo>
                  <a:cubicBezTo>
                    <a:pt x="3624724" y="366454"/>
                    <a:pt x="3614818" y="363788"/>
                    <a:pt x="3606816" y="359406"/>
                  </a:cubicBezTo>
                  <a:cubicBezTo>
                    <a:pt x="3598434" y="354929"/>
                    <a:pt x="3592231" y="351678"/>
                    <a:pt x="3587173" y="349660"/>
                  </a:cubicBezTo>
                  <a:lnTo>
                    <a:pt x="3574407" y="347308"/>
                  </a:lnTo>
                  <a:lnTo>
                    <a:pt x="3562320" y="352387"/>
                  </a:lnTo>
                  <a:cubicBezTo>
                    <a:pt x="3557715" y="355322"/>
                    <a:pt x="3552190" y="359501"/>
                    <a:pt x="3544713" y="364930"/>
                  </a:cubicBezTo>
                  <a:cubicBezTo>
                    <a:pt x="3529090" y="376360"/>
                    <a:pt x="3507563" y="387981"/>
                    <a:pt x="3489467" y="387029"/>
                  </a:cubicBezTo>
                  <a:cubicBezTo>
                    <a:pt x="3380305" y="381315"/>
                    <a:pt x="3276480" y="408747"/>
                    <a:pt x="3172654" y="434656"/>
                  </a:cubicBezTo>
                  <a:cubicBezTo>
                    <a:pt x="3140649" y="442658"/>
                    <a:pt x="3109025" y="446896"/>
                    <a:pt x="3077401" y="447111"/>
                  </a:cubicBezTo>
                  <a:lnTo>
                    <a:pt x="3077400" y="447111"/>
                  </a:lnTo>
                  <a:cubicBezTo>
                    <a:pt x="3045776" y="447325"/>
                    <a:pt x="3014152" y="443515"/>
                    <a:pt x="2982147" y="435418"/>
                  </a:cubicBezTo>
                  <a:lnTo>
                    <a:pt x="2947862" y="431834"/>
                  </a:lnTo>
                  <a:lnTo>
                    <a:pt x="2947858" y="431835"/>
                  </a:lnTo>
                  <a:lnTo>
                    <a:pt x="2903549" y="439740"/>
                  </a:lnTo>
                  <a:lnTo>
                    <a:pt x="2848793" y="456372"/>
                  </a:lnTo>
                  <a:cubicBezTo>
                    <a:pt x="2844316" y="457705"/>
                    <a:pt x="2839982" y="460991"/>
                    <a:pt x="2836172" y="465063"/>
                  </a:cubicBezTo>
                  <a:close/>
                  <a:moveTo>
                    <a:pt x="1268757" y="18376"/>
                  </a:moveTo>
                  <a:cubicBezTo>
                    <a:pt x="1275401" y="18828"/>
                    <a:pt x="1281688" y="20400"/>
                    <a:pt x="1286069" y="23543"/>
                  </a:cubicBezTo>
                  <a:cubicBezTo>
                    <a:pt x="1306929" y="38116"/>
                    <a:pt x="1328552" y="44356"/>
                    <a:pt x="1350627" y="45880"/>
                  </a:cubicBezTo>
                  <a:lnTo>
                    <a:pt x="1413839" y="40286"/>
                  </a:lnTo>
                  <a:lnTo>
                    <a:pt x="1350626" y="45881"/>
                  </a:lnTo>
                  <a:cubicBezTo>
                    <a:pt x="1328551" y="44356"/>
                    <a:pt x="1306929" y="38117"/>
                    <a:pt x="1286068" y="23543"/>
                  </a:cubicBezTo>
                  <a:close/>
                  <a:moveTo>
                    <a:pt x="313532" y="14019"/>
                  </a:moveTo>
                  <a:lnTo>
                    <a:pt x="313533" y="14018"/>
                  </a:lnTo>
                  <a:cubicBezTo>
                    <a:pt x="316389" y="9826"/>
                    <a:pt x="330298" y="12112"/>
                    <a:pt x="338870" y="13446"/>
                  </a:cubicBezTo>
                  <a:lnTo>
                    <a:pt x="338902" y="13453"/>
                  </a:lnTo>
                  <a:lnTo>
                    <a:pt x="395639" y="23353"/>
                  </a:lnTo>
                  <a:lnTo>
                    <a:pt x="367327" y="19543"/>
                  </a:lnTo>
                  <a:lnTo>
                    <a:pt x="338902" y="13453"/>
                  </a:lnTo>
                  <a:lnTo>
                    <a:pt x="338869" y="13447"/>
                  </a:lnTo>
                  <a:cubicBezTo>
                    <a:pt x="334583" y="12780"/>
                    <a:pt x="328963" y="11875"/>
                    <a:pt x="324057" y="11661"/>
                  </a:cubicBezTo>
                  <a:close/>
                  <a:moveTo>
                    <a:pt x="281567" y="36346"/>
                  </a:moveTo>
                  <a:lnTo>
                    <a:pt x="295414" y="31451"/>
                  </a:lnTo>
                  <a:lnTo>
                    <a:pt x="295414" y="31452"/>
                  </a:lnTo>
                  <a:close/>
                  <a:moveTo>
                    <a:pt x="24485" y="23026"/>
                  </a:moveTo>
                  <a:lnTo>
                    <a:pt x="74128" y="20763"/>
                  </a:lnTo>
                  <a:cubicBezTo>
                    <a:pt x="91491" y="21686"/>
                    <a:pt x="108702" y="23996"/>
                    <a:pt x="125860" y="26687"/>
                  </a:cubicBezTo>
                  <a:lnTo>
                    <a:pt x="153386" y="31082"/>
                  </a:lnTo>
                  <a:lnTo>
                    <a:pt x="228943" y="39355"/>
                  </a:lnTo>
                  <a:lnTo>
                    <a:pt x="177270" y="34896"/>
                  </a:lnTo>
                  <a:lnTo>
                    <a:pt x="153386" y="31082"/>
                  </a:lnTo>
                  <a:lnTo>
                    <a:pt x="151568" y="30883"/>
                  </a:lnTo>
                  <a:cubicBezTo>
                    <a:pt x="125875" y="26653"/>
                    <a:pt x="100173" y="22148"/>
                    <a:pt x="74128" y="20764"/>
                  </a:cubicBezTo>
                  <a:close/>
                  <a:moveTo>
                    <a:pt x="0" y="29969"/>
                  </a:moveTo>
                  <a:lnTo>
                    <a:pt x="0" y="494077"/>
                  </a:lnTo>
                  <a:lnTo>
                    <a:pt x="2816" y="492950"/>
                  </a:lnTo>
                  <a:cubicBezTo>
                    <a:pt x="21485" y="484568"/>
                    <a:pt x="43011" y="481900"/>
                    <a:pt x="63586" y="478851"/>
                  </a:cubicBezTo>
                  <a:cubicBezTo>
                    <a:pt x="101307" y="473327"/>
                    <a:pt x="139218" y="469897"/>
                    <a:pt x="176938" y="464945"/>
                  </a:cubicBezTo>
                  <a:cubicBezTo>
                    <a:pt x="184940" y="463801"/>
                    <a:pt x="194084" y="461707"/>
                    <a:pt x="200181" y="456943"/>
                  </a:cubicBezTo>
                  <a:cubicBezTo>
                    <a:pt x="241900" y="424938"/>
                    <a:pt x="292578" y="415985"/>
                    <a:pt x="340773" y="419031"/>
                  </a:cubicBezTo>
                  <a:cubicBezTo>
                    <a:pt x="378685" y="421320"/>
                    <a:pt x="415834" y="423034"/>
                    <a:pt x="453363" y="419796"/>
                  </a:cubicBezTo>
                  <a:cubicBezTo>
                    <a:pt x="456221" y="419604"/>
                    <a:pt x="460031" y="419986"/>
                    <a:pt x="462125" y="421510"/>
                  </a:cubicBezTo>
                  <a:cubicBezTo>
                    <a:pt x="475080" y="431606"/>
                    <a:pt x="488606" y="432368"/>
                    <a:pt x="505181" y="434082"/>
                  </a:cubicBezTo>
                  <a:cubicBezTo>
                    <a:pt x="528614" y="436560"/>
                    <a:pt x="550140" y="434844"/>
                    <a:pt x="571859" y="430654"/>
                  </a:cubicBezTo>
                  <a:cubicBezTo>
                    <a:pt x="587671" y="427606"/>
                    <a:pt x="603672" y="421320"/>
                    <a:pt x="617771" y="413317"/>
                  </a:cubicBezTo>
                  <a:cubicBezTo>
                    <a:pt x="637391" y="402077"/>
                    <a:pt x="656254" y="397697"/>
                    <a:pt x="674922" y="412555"/>
                  </a:cubicBezTo>
                  <a:cubicBezTo>
                    <a:pt x="695115" y="428368"/>
                    <a:pt x="717976" y="422844"/>
                    <a:pt x="740267" y="423414"/>
                  </a:cubicBezTo>
                  <a:cubicBezTo>
                    <a:pt x="749981" y="423606"/>
                    <a:pt x="760269" y="423224"/>
                    <a:pt x="769604" y="425700"/>
                  </a:cubicBezTo>
                  <a:cubicBezTo>
                    <a:pt x="796654" y="432750"/>
                    <a:pt x="822755" y="443418"/>
                    <a:pt x="850188" y="448180"/>
                  </a:cubicBezTo>
                  <a:cubicBezTo>
                    <a:pt x="865429" y="450847"/>
                    <a:pt x="882383" y="446084"/>
                    <a:pt x="898197" y="442656"/>
                  </a:cubicBezTo>
                  <a:cubicBezTo>
                    <a:pt x="914199" y="439036"/>
                    <a:pt x="930010" y="433512"/>
                    <a:pt x="945443" y="427796"/>
                  </a:cubicBezTo>
                  <a:cubicBezTo>
                    <a:pt x="955919" y="423986"/>
                    <a:pt x="967349" y="420366"/>
                    <a:pt x="975732" y="413507"/>
                  </a:cubicBezTo>
                  <a:cubicBezTo>
                    <a:pt x="994784" y="397887"/>
                    <a:pt x="1014405" y="395219"/>
                    <a:pt x="1036886" y="403411"/>
                  </a:cubicBezTo>
                  <a:cubicBezTo>
                    <a:pt x="1040314" y="404745"/>
                    <a:pt x="1044314" y="404745"/>
                    <a:pt x="1048124" y="404935"/>
                  </a:cubicBezTo>
                  <a:cubicBezTo>
                    <a:pt x="1109090" y="408935"/>
                    <a:pt x="1170050" y="411413"/>
                    <a:pt x="1230632" y="417509"/>
                  </a:cubicBezTo>
                  <a:cubicBezTo>
                    <a:pt x="1255205" y="419986"/>
                    <a:pt x="1278828" y="430844"/>
                    <a:pt x="1303023" y="437702"/>
                  </a:cubicBezTo>
                  <a:cubicBezTo>
                    <a:pt x="1307977" y="439036"/>
                    <a:pt x="1313503" y="441132"/>
                    <a:pt x="1318455" y="440178"/>
                  </a:cubicBezTo>
                  <a:cubicBezTo>
                    <a:pt x="1372367" y="430654"/>
                    <a:pt x="1422853" y="444560"/>
                    <a:pt x="1472574" y="462849"/>
                  </a:cubicBezTo>
                  <a:cubicBezTo>
                    <a:pt x="1477716" y="464755"/>
                    <a:pt x="1484003" y="464183"/>
                    <a:pt x="1489719" y="463801"/>
                  </a:cubicBezTo>
                  <a:cubicBezTo>
                    <a:pt x="1505723" y="462469"/>
                    <a:pt x="1523058" y="455801"/>
                    <a:pt x="1537536" y="459801"/>
                  </a:cubicBezTo>
                  <a:cubicBezTo>
                    <a:pt x="1576018" y="470851"/>
                    <a:pt x="1614119" y="484186"/>
                    <a:pt x="1650316" y="500950"/>
                  </a:cubicBezTo>
                  <a:cubicBezTo>
                    <a:pt x="1687085" y="517905"/>
                    <a:pt x="1721184" y="532193"/>
                    <a:pt x="1763286" y="515049"/>
                  </a:cubicBezTo>
                  <a:cubicBezTo>
                    <a:pt x="1781193" y="507808"/>
                    <a:pt x="1804815" y="512953"/>
                    <a:pt x="1825392" y="514857"/>
                  </a:cubicBezTo>
                  <a:cubicBezTo>
                    <a:pt x="1840440" y="516381"/>
                    <a:pt x="1854919" y="524955"/>
                    <a:pt x="1869779" y="524955"/>
                  </a:cubicBezTo>
                  <a:cubicBezTo>
                    <a:pt x="1909407" y="524955"/>
                    <a:pt x="1944648" y="535051"/>
                    <a:pt x="1978939" y="555626"/>
                  </a:cubicBezTo>
                  <a:cubicBezTo>
                    <a:pt x="1992278" y="563626"/>
                    <a:pt x="2013042" y="558292"/>
                    <a:pt x="2030377" y="560388"/>
                  </a:cubicBezTo>
                  <a:cubicBezTo>
                    <a:pt x="2048667" y="562864"/>
                    <a:pt x="2067524" y="565150"/>
                    <a:pt x="2085053" y="570677"/>
                  </a:cubicBezTo>
                  <a:cubicBezTo>
                    <a:pt x="2130392" y="585155"/>
                    <a:pt x="2175162" y="601538"/>
                    <a:pt x="2220311" y="616778"/>
                  </a:cubicBezTo>
                  <a:cubicBezTo>
                    <a:pt x="2257458" y="629353"/>
                    <a:pt x="2294038" y="619446"/>
                    <a:pt x="2330805" y="614112"/>
                  </a:cubicBezTo>
                  <a:cubicBezTo>
                    <a:pt x="2353858" y="610682"/>
                    <a:pt x="2375382" y="602490"/>
                    <a:pt x="2401291" y="614682"/>
                  </a:cubicBezTo>
                  <a:cubicBezTo>
                    <a:pt x="2426058" y="626304"/>
                    <a:pt x="2457491" y="623636"/>
                    <a:pt x="2485306" y="629923"/>
                  </a:cubicBezTo>
                  <a:cubicBezTo>
                    <a:pt x="2508741" y="635257"/>
                    <a:pt x="2531408" y="643831"/>
                    <a:pt x="2554078" y="652213"/>
                  </a:cubicBezTo>
                  <a:cubicBezTo>
                    <a:pt x="2584941" y="663644"/>
                    <a:pt x="2615420" y="675644"/>
                    <a:pt x="2649142" y="669930"/>
                  </a:cubicBezTo>
                  <a:cubicBezTo>
                    <a:pt x="2687435" y="663452"/>
                    <a:pt x="2713722" y="687836"/>
                    <a:pt x="2743825" y="704031"/>
                  </a:cubicBezTo>
                  <a:cubicBezTo>
                    <a:pt x="2764589" y="715079"/>
                    <a:pt x="2787258" y="723272"/>
                    <a:pt x="2809929" y="730130"/>
                  </a:cubicBezTo>
                  <a:cubicBezTo>
                    <a:pt x="2840218" y="739084"/>
                    <a:pt x="2871461" y="744418"/>
                    <a:pt x="2901942" y="753181"/>
                  </a:cubicBezTo>
                  <a:cubicBezTo>
                    <a:pt x="2948046" y="766325"/>
                    <a:pt x="2994721" y="776613"/>
                    <a:pt x="3042727" y="769373"/>
                  </a:cubicBezTo>
                  <a:cubicBezTo>
                    <a:pt x="3064826" y="766135"/>
                    <a:pt x="3085402" y="766325"/>
                    <a:pt x="3107499" y="771089"/>
                  </a:cubicBezTo>
                  <a:cubicBezTo>
                    <a:pt x="3143694" y="778899"/>
                    <a:pt x="3180843" y="779852"/>
                    <a:pt x="3209992" y="808998"/>
                  </a:cubicBezTo>
                  <a:cubicBezTo>
                    <a:pt x="3220279" y="819287"/>
                    <a:pt x="3238757" y="821953"/>
                    <a:pt x="3253808" y="827287"/>
                  </a:cubicBezTo>
                  <a:cubicBezTo>
                    <a:pt x="3271144" y="833575"/>
                    <a:pt x="3283907" y="830335"/>
                    <a:pt x="3293243" y="812047"/>
                  </a:cubicBezTo>
                  <a:cubicBezTo>
                    <a:pt x="3297433" y="803856"/>
                    <a:pt x="3309436" y="795854"/>
                    <a:pt x="3318770" y="794520"/>
                  </a:cubicBezTo>
                  <a:cubicBezTo>
                    <a:pt x="3346775" y="790520"/>
                    <a:pt x="3372494" y="796426"/>
                    <a:pt x="3399545" y="809381"/>
                  </a:cubicBezTo>
                  <a:cubicBezTo>
                    <a:pt x="3424882" y="821573"/>
                    <a:pt x="3456507" y="820239"/>
                    <a:pt x="3485274" y="825001"/>
                  </a:cubicBezTo>
                  <a:cubicBezTo>
                    <a:pt x="3505656" y="828431"/>
                    <a:pt x="3526041" y="835479"/>
                    <a:pt x="3546616" y="835479"/>
                  </a:cubicBezTo>
                  <a:cubicBezTo>
                    <a:pt x="3572145" y="835479"/>
                    <a:pt x="3597481" y="829383"/>
                    <a:pt x="3623200" y="827097"/>
                  </a:cubicBezTo>
                  <a:cubicBezTo>
                    <a:pt x="3643203" y="825193"/>
                    <a:pt x="3663588" y="825955"/>
                    <a:pt x="3683590" y="823669"/>
                  </a:cubicBezTo>
                  <a:cubicBezTo>
                    <a:pt x="3699975" y="821953"/>
                    <a:pt x="3716167" y="817573"/>
                    <a:pt x="3732360" y="813953"/>
                  </a:cubicBezTo>
                  <a:cubicBezTo>
                    <a:pt x="3738266" y="812619"/>
                    <a:pt x="3744172" y="807474"/>
                    <a:pt x="3749505" y="808236"/>
                  </a:cubicBezTo>
                  <a:cubicBezTo>
                    <a:pt x="3802466" y="816429"/>
                    <a:pt x="3840568" y="779852"/>
                    <a:pt x="3885337" y="763659"/>
                  </a:cubicBezTo>
                  <a:cubicBezTo>
                    <a:pt x="3932393" y="746512"/>
                    <a:pt x="3977924" y="720224"/>
                    <a:pt x="4030502" y="728034"/>
                  </a:cubicBezTo>
                  <a:cubicBezTo>
                    <a:pt x="4062317" y="732796"/>
                    <a:pt x="4092988" y="743846"/>
                    <a:pt x="4124613" y="750515"/>
                  </a:cubicBezTo>
                  <a:cubicBezTo>
                    <a:pt x="4135853" y="752801"/>
                    <a:pt x="4148426" y="752419"/>
                    <a:pt x="4159666" y="750133"/>
                  </a:cubicBezTo>
                  <a:cubicBezTo>
                    <a:pt x="4213960" y="739654"/>
                    <a:pt x="4267492" y="738130"/>
                    <a:pt x="4320836" y="755277"/>
                  </a:cubicBezTo>
                  <a:cubicBezTo>
                    <a:pt x="4329978" y="758135"/>
                    <a:pt x="4339694" y="760801"/>
                    <a:pt x="4349221" y="760801"/>
                  </a:cubicBezTo>
                  <a:cubicBezTo>
                    <a:pt x="4401418" y="760801"/>
                    <a:pt x="4452664" y="756801"/>
                    <a:pt x="4502578" y="738130"/>
                  </a:cubicBezTo>
                  <a:cubicBezTo>
                    <a:pt x="4519342" y="731844"/>
                    <a:pt x="4539727" y="735844"/>
                    <a:pt x="4558206" y="734320"/>
                  </a:cubicBezTo>
                  <a:cubicBezTo>
                    <a:pt x="4575350" y="732988"/>
                    <a:pt x="4592877" y="732416"/>
                    <a:pt x="4609451" y="728034"/>
                  </a:cubicBezTo>
                  <a:cubicBezTo>
                    <a:pt x="4633646" y="721558"/>
                    <a:pt x="4656125" y="720796"/>
                    <a:pt x="4681082" y="726510"/>
                  </a:cubicBezTo>
                  <a:cubicBezTo>
                    <a:pt x="4704894" y="731844"/>
                    <a:pt x="4730613" y="729178"/>
                    <a:pt x="4755380" y="729368"/>
                  </a:cubicBezTo>
                  <a:cubicBezTo>
                    <a:pt x="4783003" y="729558"/>
                    <a:pt x="4810626" y="729748"/>
                    <a:pt x="4838249" y="728796"/>
                  </a:cubicBezTo>
                  <a:cubicBezTo>
                    <a:pt x="4849299" y="728416"/>
                    <a:pt x="4861872" y="720796"/>
                    <a:pt x="4871018" y="723844"/>
                  </a:cubicBezTo>
                  <a:cubicBezTo>
                    <a:pt x="4900545" y="734130"/>
                    <a:pt x="4930074" y="721748"/>
                    <a:pt x="4959601" y="727272"/>
                  </a:cubicBezTo>
                  <a:cubicBezTo>
                    <a:pt x="4974081" y="730130"/>
                    <a:pt x="4990464" y="722320"/>
                    <a:pt x="5006085" y="721558"/>
                  </a:cubicBezTo>
                  <a:cubicBezTo>
                    <a:pt x="5031613" y="720224"/>
                    <a:pt x="5057140" y="720796"/>
                    <a:pt x="5082669" y="720414"/>
                  </a:cubicBezTo>
                  <a:cubicBezTo>
                    <a:pt x="5091051" y="720224"/>
                    <a:pt x="5099244" y="719462"/>
                    <a:pt x="5107626" y="719079"/>
                  </a:cubicBezTo>
                  <a:cubicBezTo>
                    <a:pt x="5115056" y="718699"/>
                    <a:pt x="5122866" y="716985"/>
                    <a:pt x="5129915" y="718317"/>
                  </a:cubicBezTo>
                  <a:cubicBezTo>
                    <a:pt x="5155444" y="723082"/>
                    <a:pt x="5180590" y="730892"/>
                    <a:pt x="5206307" y="733940"/>
                  </a:cubicBezTo>
                  <a:cubicBezTo>
                    <a:pt x="5228596" y="736606"/>
                    <a:pt x="5251649" y="732988"/>
                    <a:pt x="5274128" y="734892"/>
                  </a:cubicBezTo>
                  <a:cubicBezTo>
                    <a:pt x="5313753" y="738130"/>
                    <a:pt x="5353378" y="743846"/>
                    <a:pt x="5393004" y="747466"/>
                  </a:cubicBezTo>
                  <a:cubicBezTo>
                    <a:pt x="5401578" y="748228"/>
                    <a:pt x="5410530" y="743464"/>
                    <a:pt x="5419294" y="743084"/>
                  </a:cubicBezTo>
                  <a:cubicBezTo>
                    <a:pt x="5446727" y="742132"/>
                    <a:pt x="5474160" y="741940"/>
                    <a:pt x="5501593" y="741370"/>
                  </a:cubicBezTo>
                  <a:cubicBezTo>
                    <a:pt x="5517214" y="741178"/>
                    <a:pt x="5533026" y="741750"/>
                    <a:pt x="5548459" y="740036"/>
                  </a:cubicBezTo>
                  <a:cubicBezTo>
                    <a:pt x="5568841" y="737750"/>
                    <a:pt x="5587320" y="734320"/>
                    <a:pt x="5606371" y="749180"/>
                  </a:cubicBezTo>
                  <a:cubicBezTo>
                    <a:pt x="5635710" y="772231"/>
                    <a:pt x="5673049" y="763277"/>
                    <a:pt x="5706958" y="768611"/>
                  </a:cubicBezTo>
                  <a:cubicBezTo>
                    <a:pt x="5715722" y="769945"/>
                    <a:pt x="5724677" y="770135"/>
                    <a:pt x="5733439" y="771659"/>
                  </a:cubicBezTo>
                  <a:cubicBezTo>
                    <a:pt x="5749633" y="774517"/>
                    <a:pt x="5765634" y="777755"/>
                    <a:pt x="5781829" y="780996"/>
                  </a:cubicBezTo>
                  <a:cubicBezTo>
                    <a:pt x="5784685" y="781566"/>
                    <a:pt x="5787923" y="781758"/>
                    <a:pt x="5790591" y="782710"/>
                  </a:cubicBezTo>
                  <a:cubicBezTo>
                    <a:pt x="5815168" y="790710"/>
                    <a:pt x="5839360" y="799854"/>
                    <a:pt x="5864317" y="806332"/>
                  </a:cubicBezTo>
                  <a:cubicBezTo>
                    <a:pt x="5876510" y="809571"/>
                    <a:pt x="5890036" y="809953"/>
                    <a:pt x="5902609" y="808236"/>
                  </a:cubicBezTo>
                  <a:cubicBezTo>
                    <a:pt x="5939376" y="803284"/>
                    <a:pt x="5975763" y="801188"/>
                    <a:pt x="6012722" y="808428"/>
                  </a:cubicBezTo>
                  <a:cubicBezTo>
                    <a:pt x="6027391" y="811285"/>
                    <a:pt x="6043775" y="806522"/>
                    <a:pt x="6059396" y="804808"/>
                  </a:cubicBezTo>
                  <a:cubicBezTo>
                    <a:pt x="6096735" y="800236"/>
                    <a:pt x="6134074" y="795282"/>
                    <a:pt x="6171604" y="790902"/>
                  </a:cubicBezTo>
                  <a:cubicBezTo>
                    <a:pt x="6195036" y="788234"/>
                    <a:pt x="6218659" y="786710"/>
                    <a:pt x="6242092" y="784044"/>
                  </a:cubicBezTo>
                  <a:cubicBezTo>
                    <a:pt x="6269143" y="780804"/>
                    <a:pt x="6296004" y="775851"/>
                    <a:pt x="6323057" y="773183"/>
                  </a:cubicBezTo>
                  <a:cubicBezTo>
                    <a:pt x="6353918" y="770135"/>
                    <a:pt x="6384971" y="769565"/>
                    <a:pt x="6415832" y="766325"/>
                  </a:cubicBezTo>
                  <a:cubicBezTo>
                    <a:pt x="6472224" y="760039"/>
                    <a:pt x="6528423" y="752609"/>
                    <a:pt x="6584811" y="745560"/>
                  </a:cubicBezTo>
                  <a:cubicBezTo>
                    <a:pt x="6639487" y="738702"/>
                    <a:pt x="6694163" y="732606"/>
                    <a:pt x="6748457" y="724034"/>
                  </a:cubicBezTo>
                  <a:cubicBezTo>
                    <a:pt x="6771318" y="720414"/>
                    <a:pt x="6793034" y="710507"/>
                    <a:pt x="6815515" y="704983"/>
                  </a:cubicBezTo>
                  <a:lnTo>
                    <a:pt x="6858000" y="695283"/>
                  </a:lnTo>
                  <a:lnTo>
                    <a:pt x="6858000" y="456"/>
                  </a:lnTo>
                  <a:lnTo>
                    <a:pt x="1687322" y="456"/>
                  </a:lnTo>
                  <a:lnTo>
                    <a:pt x="1697753" y="10970"/>
                  </a:lnTo>
                  <a:cubicBezTo>
                    <a:pt x="1707279" y="20877"/>
                    <a:pt x="1720423" y="27925"/>
                    <a:pt x="1733188" y="33639"/>
                  </a:cubicBezTo>
                  <a:cubicBezTo>
                    <a:pt x="1766335" y="48310"/>
                    <a:pt x="1800246" y="61454"/>
                    <a:pt x="1833775" y="75360"/>
                  </a:cubicBezTo>
                  <a:cubicBezTo>
                    <a:pt x="1837013" y="76694"/>
                    <a:pt x="1839679" y="80123"/>
                    <a:pt x="1842158" y="82981"/>
                  </a:cubicBezTo>
                  <a:cubicBezTo>
                    <a:pt x="1866922" y="113082"/>
                    <a:pt x="1891497" y="143371"/>
                    <a:pt x="1916454" y="173472"/>
                  </a:cubicBezTo>
                  <a:cubicBezTo>
                    <a:pt x="1921216" y="179186"/>
                    <a:pt x="1928076" y="183378"/>
                    <a:pt x="1933219" y="188902"/>
                  </a:cubicBezTo>
                  <a:cubicBezTo>
                    <a:pt x="1940459" y="196522"/>
                    <a:pt x="1949603" y="203763"/>
                    <a:pt x="1953413" y="212907"/>
                  </a:cubicBezTo>
                  <a:cubicBezTo>
                    <a:pt x="1965224" y="241672"/>
                    <a:pt x="1987894" y="254056"/>
                    <a:pt x="2016469" y="259390"/>
                  </a:cubicBezTo>
                  <a:cubicBezTo>
                    <a:pt x="2042570" y="264343"/>
                    <a:pt x="2068669" y="268535"/>
                    <a:pt x="2094578" y="274249"/>
                  </a:cubicBezTo>
                  <a:cubicBezTo>
                    <a:pt x="2126201" y="281107"/>
                    <a:pt x="2157636" y="288537"/>
                    <a:pt x="2188879" y="296920"/>
                  </a:cubicBezTo>
                  <a:cubicBezTo>
                    <a:pt x="2202404" y="300540"/>
                    <a:pt x="2216692" y="304730"/>
                    <a:pt x="2228314" y="312160"/>
                  </a:cubicBezTo>
                  <a:cubicBezTo>
                    <a:pt x="2260890" y="332735"/>
                    <a:pt x="2295753" y="346641"/>
                    <a:pt x="2334044" y="341117"/>
                  </a:cubicBezTo>
                  <a:cubicBezTo>
                    <a:pt x="2364715" y="336735"/>
                    <a:pt x="2390434" y="347975"/>
                    <a:pt x="2409485" y="365502"/>
                  </a:cubicBezTo>
                  <a:lnTo>
                    <a:pt x="2409487" y="365504"/>
                  </a:lnTo>
                  <a:lnTo>
                    <a:pt x="2463015" y="388434"/>
                  </a:lnTo>
                  <a:lnTo>
                    <a:pt x="2463017" y="388434"/>
                  </a:lnTo>
                  <a:lnTo>
                    <a:pt x="2518262" y="379792"/>
                  </a:lnTo>
                  <a:lnTo>
                    <a:pt x="2518263" y="379791"/>
                  </a:lnTo>
                  <a:cubicBezTo>
                    <a:pt x="2527789" y="377124"/>
                    <a:pt x="2536456" y="375980"/>
                    <a:pt x="2545005" y="376147"/>
                  </a:cubicBezTo>
                  <a:lnTo>
                    <a:pt x="2545006" y="376147"/>
                  </a:lnTo>
                  <a:cubicBezTo>
                    <a:pt x="2553555" y="376313"/>
                    <a:pt x="2561985" y="377790"/>
                    <a:pt x="2571034" y="380361"/>
                  </a:cubicBezTo>
                  <a:cubicBezTo>
                    <a:pt x="2612945" y="392363"/>
                    <a:pt x="2640950" y="424940"/>
                    <a:pt x="2668001" y="453514"/>
                  </a:cubicBezTo>
                  <a:cubicBezTo>
                    <a:pt x="2691054" y="477900"/>
                    <a:pt x="2716963" y="491615"/>
                    <a:pt x="2745348" y="501904"/>
                  </a:cubicBezTo>
                  <a:lnTo>
                    <a:pt x="2745351" y="501906"/>
                  </a:lnTo>
                  <a:lnTo>
                    <a:pt x="2778005" y="507825"/>
                  </a:lnTo>
                  <a:lnTo>
                    <a:pt x="2785439" y="507405"/>
                  </a:lnTo>
                  <a:lnTo>
                    <a:pt x="2811779" y="497326"/>
                  </a:lnTo>
                  <a:lnTo>
                    <a:pt x="2811786" y="497322"/>
                  </a:lnTo>
                  <a:lnTo>
                    <a:pt x="2811786" y="497323"/>
                  </a:lnTo>
                  <a:lnTo>
                    <a:pt x="2811779" y="497326"/>
                  </a:lnTo>
                  <a:lnTo>
                    <a:pt x="2793022" y="506976"/>
                  </a:lnTo>
                  <a:lnTo>
                    <a:pt x="2785439" y="507405"/>
                  </a:lnTo>
                  <a:lnTo>
                    <a:pt x="2782304" y="508605"/>
                  </a:lnTo>
                  <a:lnTo>
                    <a:pt x="2778005" y="507825"/>
                  </a:lnTo>
                  <a:lnTo>
                    <a:pt x="2770757" y="508235"/>
                  </a:lnTo>
                  <a:lnTo>
                    <a:pt x="2745351" y="501906"/>
                  </a:lnTo>
                  <a:lnTo>
                    <a:pt x="2745347" y="501904"/>
                  </a:lnTo>
                  <a:cubicBezTo>
                    <a:pt x="2716962" y="491615"/>
                    <a:pt x="2691053" y="477900"/>
                    <a:pt x="2668000" y="453514"/>
                  </a:cubicBezTo>
                  <a:cubicBezTo>
                    <a:pt x="2640949" y="424940"/>
                    <a:pt x="2612944" y="392363"/>
                    <a:pt x="2571033" y="380361"/>
                  </a:cubicBezTo>
                  <a:lnTo>
                    <a:pt x="2545006" y="376147"/>
                  </a:lnTo>
                  <a:lnTo>
                    <a:pt x="2518264" y="379791"/>
                  </a:lnTo>
                  <a:lnTo>
                    <a:pt x="2518262" y="379792"/>
                  </a:lnTo>
                  <a:lnTo>
                    <a:pt x="2490550" y="386372"/>
                  </a:lnTo>
                  <a:lnTo>
                    <a:pt x="2463017" y="388434"/>
                  </a:lnTo>
                  <a:lnTo>
                    <a:pt x="2463016" y="388434"/>
                  </a:lnTo>
                  <a:lnTo>
                    <a:pt x="2463015" y="388434"/>
                  </a:lnTo>
                  <a:lnTo>
                    <a:pt x="2435912" y="382603"/>
                  </a:lnTo>
                  <a:lnTo>
                    <a:pt x="2409487" y="365504"/>
                  </a:lnTo>
                  <a:lnTo>
                    <a:pt x="2409484" y="365502"/>
                  </a:lnTo>
                  <a:cubicBezTo>
                    <a:pt x="2390433" y="347975"/>
                    <a:pt x="2364714" y="336735"/>
                    <a:pt x="2334043" y="341117"/>
                  </a:cubicBezTo>
                  <a:cubicBezTo>
                    <a:pt x="2295752" y="346641"/>
                    <a:pt x="2260889" y="332735"/>
                    <a:pt x="2228313" y="312160"/>
                  </a:cubicBezTo>
                  <a:cubicBezTo>
                    <a:pt x="2216691" y="304730"/>
                    <a:pt x="2202403" y="300540"/>
                    <a:pt x="2188878" y="296920"/>
                  </a:cubicBezTo>
                  <a:cubicBezTo>
                    <a:pt x="2157635" y="288537"/>
                    <a:pt x="2126200" y="281107"/>
                    <a:pt x="2094577" y="274249"/>
                  </a:cubicBezTo>
                  <a:cubicBezTo>
                    <a:pt x="2068668" y="268535"/>
                    <a:pt x="2042569" y="264343"/>
                    <a:pt x="2016468" y="259390"/>
                  </a:cubicBezTo>
                  <a:cubicBezTo>
                    <a:pt x="1987893" y="254056"/>
                    <a:pt x="1965223" y="241672"/>
                    <a:pt x="1953412" y="212907"/>
                  </a:cubicBezTo>
                  <a:cubicBezTo>
                    <a:pt x="1949602" y="203763"/>
                    <a:pt x="1940458" y="196522"/>
                    <a:pt x="1933218" y="188902"/>
                  </a:cubicBezTo>
                  <a:cubicBezTo>
                    <a:pt x="1928075" y="183378"/>
                    <a:pt x="1921215" y="179186"/>
                    <a:pt x="1916453" y="173472"/>
                  </a:cubicBezTo>
                  <a:cubicBezTo>
                    <a:pt x="1891496" y="143371"/>
                    <a:pt x="1866921" y="113082"/>
                    <a:pt x="1842157" y="82981"/>
                  </a:cubicBezTo>
                  <a:cubicBezTo>
                    <a:pt x="1839678" y="80123"/>
                    <a:pt x="1837012" y="76694"/>
                    <a:pt x="1833774" y="75360"/>
                  </a:cubicBezTo>
                  <a:cubicBezTo>
                    <a:pt x="1800245" y="61454"/>
                    <a:pt x="1766334" y="48311"/>
                    <a:pt x="1733187" y="33639"/>
                  </a:cubicBezTo>
                  <a:cubicBezTo>
                    <a:pt x="1720422" y="27925"/>
                    <a:pt x="1707278" y="20877"/>
                    <a:pt x="1697752" y="10971"/>
                  </a:cubicBezTo>
                  <a:lnTo>
                    <a:pt x="1687320" y="456"/>
                  </a:lnTo>
                  <a:lnTo>
                    <a:pt x="916806" y="456"/>
                  </a:lnTo>
                  <a:lnTo>
                    <a:pt x="927155" y="9636"/>
                  </a:lnTo>
                  <a:cubicBezTo>
                    <a:pt x="994785" y="53644"/>
                    <a:pt x="1030980" y="52500"/>
                    <a:pt x="1097087" y="6016"/>
                  </a:cubicBezTo>
                  <a:cubicBezTo>
                    <a:pt x="1103945" y="1254"/>
                    <a:pt x="1118613" y="-2176"/>
                    <a:pt x="1123185" y="1634"/>
                  </a:cubicBezTo>
                  <a:cubicBezTo>
                    <a:pt x="1142617" y="17446"/>
                    <a:pt x="1162953" y="24495"/>
                    <a:pt x="1184028" y="26353"/>
                  </a:cubicBezTo>
                  <a:cubicBezTo>
                    <a:pt x="1162953" y="24495"/>
                    <a:pt x="1142616" y="17447"/>
                    <a:pt x="1123184" y="1635"/>
                  </a:cubicBezTo>
                  <a:cubicBezTo>
                    <a:pt x="1118612" y="-2175"/>
                    <a:pt x="1103944" y="1255"/>
                    <a:pt x="1097086" y="6017"/>
                  </a:cubicBezTo>
                  <a:cubicBezTo>
                    <a:pt x="1030979" y="52501"/>
                    <a:pt x="994784" y="53645"/>
                    <a:pt x="927154" y="9637"/>
                  </a:cubicBezTo>
                  <a:lnTo>
                    <a:pt x="916804" y="456"/>
                  </a:lnTo>
                  <a:lnTo>
                    <a:pt x="578772" y="456"/>
                  </a:lnTo>
                  <a:lnTo>
                    <a:pt x="556046" y="6589"/>
                  </a:lnTo>
                  <a:lnTo>
                    <a:pt x="517850" y="15506"/>
                  </a:lnTo>
                  <a:lnTo>
                    <a:pt x="556047" y="6588"/>
                  </a:lnTo>
                  <a:lnTo>
                    <a:pt x="578770" y="456"/>
                  </a:lnTo>
                  <a:lnTo>
                    <a:pt x="0" y="456"/>
                  </a:lnTo>
                  <a:lnTo>
                    <a:pt x="0" y="20445"/>
                  </a:lnTo>
                  <a:lnTo>
                    <a:pt x="0" y="29969"/>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9" name="Content Placeholder 2">
            <a:extLst>
              <a:ext uri="{FF2B5EF4-FFF2-40B4-BE49-F238E27FC236}">
                <a16:creationId xmlns:a16="http://schemas.microsoft.com/office/drawing/2014/main" id="{B9FB766D-BC7D-479F-BE94-B2C05D140F68}"/>
              </a:ext>
            </a:extLst>
          </p:cNvPr>
          <p:cNvSpPr>
            <a:spLocks noGrp="1"/>
          </p:cNvSpPr>
          <p:nvPr>
            <p:ph idx="1"/>
          </p:nvPr>
        </p:nvSpPr>
        <p:spPr>
          <a:xfrm>
            <a:off x="4830196" y="262896"/>
            <a:ext cx="6526779" cy="6427427"/>
          </a:xfrm>
        </p:spPr>
        <p:txBody>
          <a:bodyPr vert="horz" lIns="91440" tIns="45720" rIns="91440" bIns="45720" rtlCol="0" anchor="t">
            <a:noAutofit/>
          </a:bodyPr>
          <a:lstStyle/>
          <a:p>
            <a:r>
              <a:rPr lang="en-US" sz="1800">
                <a:solidFill>
                  <a:schemeClr val="tx1">
                    <a:alpha val="80000"/>
                  </a:schemeClr>
                </a:solidFill>
                <a:ea typeface="+mn-lt"/>
                <a:cs typeface="+mn-lt"/>
              </a:rPr>
              <a:t>The user must be able to input their preferences for the plants in the most convenient manner from a web-based interface.</a:t>
            </a:r>
            <a:endParaRPr lang="en-US" sz="1800">
              <a:solidFill>
                <a:srgbClr val="FFFFFF">
                  <a:alpha val="80000"/>
                </a:srgbClr>
              </a:solidFill>
              <a:cs typeface="Calibri"/>
            </a:endParaRPr>
          </a:p>
          <a:p>
            <a:pPr lvl="1"/>
            <a:r>
              <a:rPr lang="en-US" sz="1800">
                <a:solidFill>
                  <a:schemeClr val="tx1">
                    <a:alpha val="80000"/>
                  </a:schemeClr>
                </a:solidFill>
                <a:ea typeface="+mn-lt"/>
                <a:cs typeface="+mn-lt"/>
              </a:rPr>
              <a:t>Focus would be put on the UI/UX design of the website, in order to provide the user with utmost ease when entering their preferences.</a:t>
            </a:r>
            <a:endParaRPr lang="en-US" sz="1800">
              <a:solidFill>
                <a:srgbClr val="FFFFFF">
                  <a:alpha val="80000"/>
                </a:srgbClr>
              </a:solidFill>
              <a:ea typeface="+mn-lt"/>
              <a:cs typeface="+mn-lt"/>
            </a:endParaRPr>
          </a:p>
          <a:p>
            <a:r>
              <a:rPr lang="en-US" sz="1800">
                <a:solidFill>
                  <a:schemeClr val="tx1">
                    <a:alpha val="80000"/>
                  </a:schemeClr>
                </a:solidFill>
                <a:ea typeface="+mn-lt"/>
                <a:cs typeface="+mn-lt"/>
              </a:rPr>
              <a:t>The Web User Interface also allows the user to add multiple plants with unique needs and preferences.</a:t>
            </a:r>
            <a:endParaRPr lang="en-US" sz="1800">
              <a:solidFill>
                <a:srgbClr val="FFFFFF">
                  <a:alpha val="80000"/>
                </a:srgbClr>
              </a:solidFill>
              <a:ea typeface="+mn-lt"/>
              <a:cs typeface="+mn-lt"/>
            </a:endParaRPr>
          </a:p>
          <a:p>
            <a:pPr lvl="1"/>
            <a:r>
              <a:rPr lang="en-US" sz="1800">
                <a:solidFill>
                  <a:schemeClr val="tx1">
                    <a:alpha val="80000"/>
                  </a:schemeClr>
                </a:solidFill>
                <a:ea typeface="+mn-lt"/>
                <a:cs typeface="+mn-lt"/>
              </a:rPr>
              <a:t>Ability to add preferences for more than one plant.</a:t>
            </a:r>
            <a:endParaRPr lang="en-US" sz="1800">
              <a:solidFill>
                <a:srgbClr val="FFFFFF">
                  <a:alpha val="80000"/>
                </a:srgbClr>
              </a:solidFill>
              <a:ea typeface="+mn-lt"/>
              <a:cs typeface="+mn-lt"/>
            </a:endParaRPr>
          </a:p>
          <a:p>
            <a:r>
              <a:rPr lang="en-US" sz="1800">
                <a:solidFill>
                  <a:schemeClr val="tx1">
                    <a:alpha val="80000"/>
                  </a:schemeClr>
                </a:solidFill>
                <a:ea typeface="+mn-lt"/>
                <a:cs typeface="+mn-lt"/>
              </a:rPr>
              <a:t>Make sure the GSM devices would be able to function at </a:t>
            </a:r>
            <a:r>
              <a:rPr lang="en" sz="1800">
                <a:solidFill>
                  <a:schemeClr val="tx1">
                    <a:alpha val="80000"/>
                  </a:schemeClr>
                </a:solidFill>
                <a:ea typeface="+mn-lt"/>
                <a:cs typeface="+mn-lt"/>
              </a:rPr>
              <a:t>DC Voltage of no more than 5V</a:t>
            </a:r>
            <a:r>
              <a:rPr lang="en-US" sz="1800">
                <a:solidFill>
                  <a:schemeClr val="tx1">
                    <a:alpha val="80000"/>
                  </a:schemeClr>
                </a:solidFill>
                <a:ea typeface="+mn-lt"/>
                <a:cs typeface="+mn-lt"/>
              </a:rPr>
              <a:t>.</a:t>
            </a:r>
            <a:endParaRPr lang="en-US" sz="1800">
              <a:solidFill>
                <a:srgbClr val="FFFFFF">
                  <a:alpha val="80000"/>
                </a:srgbClr>
              </a:solidFill>
              <a:ea typeface="+mn-lt"/>
              <a:cs typeface="+mn-lt"/>
            </a:endParaRPr>
          </a:p>
          <a:p>
            <a:pPr lvl="1"/>
            <a:r>
              <a:rPr lang="en" sz="1800">
                <a:solidFill>
                  <a:schemeClr val="tx1">
                    <a:alpha val="80000"/>
                  </a:schemeClr>
                </a:solidFill>
                <a:ea typeface="+mn-lt"/>
                <a:cs typeface="+mn-lt"/>
              </a:rPr>
              <a:t>Ensure low power usage by the devices as well as uniform simple functionality.</a:t>
            </a:r>
            <a:endParaRPr lang="en" sz="1800">
              <a:solidFill>
                <a:srgbClr val="FFFFFF">
                  <a:alpha val="80000"/>
                </a:srgbClr>
              </a:solidFill>
              <a:cs typeface="Calibri"/>
            </a:endParaRPr>
          </a:p>
          <a:p>
            <a:r>
              <a:rPr lang="en-US" sz="1800">
                <a:solidFill>
                  <a:schemeClr val="tx1">
                    <a:alpha val="80000"/>
                  </a:schemeClr>
                </a:solidFill>
                <a:ea typeface="+mn-lt"/>
                <a:cs typeface="+mn-lt"/>
              </a:rPr>
              <a:t>System must be able to notify the user when local conditions fall outside of their preferences using a text message.</a:t>
            </a:r>
            <a:endParaRPr lang="en-US" sz="1800">
              <a:solidFill>
                <a:srgbClr val="FFFFFF">
                  <a:alpha val="80000"/>
                </a:srgbClr>
              </a:solidFill>
              <a:ea typeface="+mn-lt"/>
              <a:cs typeface="+mn-lt"/>
            </a:endParaRPr>
          </a:p>
          <a:p>
            <a:pPr lvl="1"/>
            <a:r>
              <a:rPr lang="en-US" sz="1800">
                <a:solidFill>
                  <a:schemeClr val="tx1">
                    <a:alpha val="80000"/>
                  </a:schemeClr>
                </a:solidFill>
                <a:ea typeface="+mn-lt"/>
                <a:cs typeface="+mn-lt"/>
              </a:rPr>
              <a:t>GSM Device have been used which is connected to the microcontroller using the UART peripheral, to send a Text message to the user using the AT command Library.</a:t>
            </a:r>
            <a:endParaRPr lang="en-US" sz="1800">
              <a:solidFill>
                <a:srgbClr val="FFFFFF">
                  <a:alpha val="80000"/>
                </a:srgbClr>
              </a:solidFill>
              <a:ea typeface="+mn-lt"/>
              <a:cs typeface="+mn-lt"/>
            </a:endParaRPr>
          </a:p>
          <a:p>
            <a:r>
              <a:rPr lang="en" sz="1800">
                <a:solidFill>
                  <a:schemeClr val="tx1">
                    <a:alpha val="80000"/>
                  </a:schemeClr>
                </a:solidFill>
                <a:ea typeface="+mn-lt"/>
                <a:cs typeface="+mn-lt"/>
              </a:rPr>
              <a:t>An SQL database needs to be maintained, in order to store all user preferences.</a:t>
            </a:r>
            <a:endParaRPr lang="en" sz="1800">
              <a:solidFill>
                <a:srgbClr val="FFFFFF">
                  <a:alpha val="80000"/>
                </a:srgbClr>
              </a:solidFill>
              <a:ea typeface="+mn-lt"/>
              <a:cs typeface="+mn-lt"/>
            </a:endParaRPr>
          </a:p>
          <a:p>
            <a:pPr lvl="1"/>
            <a:r>
              <a:rPr lang="en" sz="1800">
                <a:solidFill>
                  <a:schemeClr val="tx1">
                    <a:alpha val="80000"/>
                  </a:schemeClr>
                </a:solidFill>
                <a:ea typeface="+mn-lt"/>
                <a:cs typeface="+mn-lt"/>
              </a:rPr>
              <a:t>an access to change these user preferences should be provided.</a:t>
            </a:r>
            <a:endParaRPr lang="en" sz="1800">
              <a:solidFill>
                <a:srgbClr val="FFFFFF">
                  <a:alpha val="80000"/>
                </a:srgbClr>
              </a:solidFill>
              <a:ea typeface="+mn-lt"/>
              <a:cs typeface="+mn-lt"/>
            </a:endParaRPr>
          </a:p>
        </p:txBody>
      </p:sp>
    </p:spTree>
    <p:extLst>
      <p:ext uri="{BB962C8B-B14F-4D97-AF65-F5344CB8AC3E}">
        <p14:creationId xmlns:p14="http://schemas.microsoft.com/office/powerpoint/2010/main" val="124511465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5069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D72C649-18D2-4CBA-B624-4DC46D5B4065}"/>
              </a:ext>
            </a:extLst>
          </p:cNvPr>
          <p:cNvSpPr>
            <a:spLocks noGrp="1"/>
          </p:cNvSpPr>
          <p:nvPr>
            <p:ph type="title"/>
          </p:nvPr>
        </p:nvSpPr>
        <p:spPr>
          <a:xfrm>
            <a:off x="524256" y="491260"/>
            <a:ext cx="6594189" cy="1625210"/>
          </a:xfrm>
        </p:spPr>
        <p:txBody>
          <a:bodyPr vert="horz" lIns="91440" tIns="45720" rIns="91440" bIns="45720" rtlCol="0" anchor="ctr">
            <a:normAutofit/>
          </a:bodyPr>
          <a:lstStyle/>
          <a:p>
            <a:r>
              <a:rPr lang="en-US" sz="3700">
                <a:solidFill>
                  <a:srgbClr val="FFFFFF"/>
                </a:solidFill>
              </a:rPr>
              <a:t>System Overview</a:t>
            </a:r>
            <a:br>
              <a:rPr lang="en-US" sz="3700">
                <a:solidFill>
                  <a:srgbClr val="FFFFFF"/>
                </a:solidFill>
              </a:rPr>
            </a:br>
            <a:r>
              <a:rPr lang="en-US" sz="3700">
                <a:solidFill>
                  <a:srgbClr val="FFFFFF"/>
                </a:solidFill>
              </a:rPr>
              <a:t>(Executive Summary, General Block Diagram, &amp; Sketch)</a:t>
            </a:r>
          </a:p>
        </p:txBody>
      </p:sp>
      <p:sp>
        <p:nvSpPr>
          <p:cNvPr id="14" name="Rectangle 13">
            <a:extLst>
              <a:ext uri="{FF2B5EF4-FFF2-40B4-BE49-F238E27FC236}">
                <a16:creationId xmlns:a16="http://schemas.microsoft.com/office/drawing/2014/main" id="{33B81349-3A7E-4A66-9ED9-66E6F8E29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3" y="2454901"/>
            <a:ext cx="3441163" cy="4080255"/>
          </a:xfrm>
          <a:prstGeom prst="rect">
            <a:avLst/>
          </a:prstGeom>
          <a:solidFill>
            <a:srgbClr val="FFC450">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5" descr="Diagram&#10;&#10;Description automatically generated">
            <a:extLst>
              <a:ext uri="{FF2B5EF4-FFF2-40B4-BE49-F238E27FC236}">
                <a16:creationId xmlns:a16="http://schemas.microsoft.com/office/drawing/2014/main" id="{ECD06AB6-4B67-467F-9A40-4B98FA8E8F5C}"/>
              </a:ext>
            </a:extLst>
          </p:cNvPr>
          <p:cNvPicPr>
            <a:picLocks noGrp="1" noChangeAspect="1"/>
          </p:cNvPicPr>
          <p:nvPr>
            <p:ph sz="half" idx="1"/>
          </p:nvPr>
        </p:nvPicPr>
        <p:blipFill>
          <a:blip r:embed="rId2"/>
          <a:stretch>
            <a:fillRect/>
          </a:stretch>
        </p:blipFill>
        <p:spPr>
          <a:xfrm>
            <a:off x="472442" y="2657626"/>
            <a:ext cx="2771911" cy="3635293"/>
          </a:xfrm>
          <a:prstGeom prst="rect">
            <a:avLst/>
          </a:prstGeom>
        </p:spPr>
      </p:pic>
      <p:sp>
        <p:nvSpPr>
          <p:cNvPr id="16" name="Rectangle 15">
            <a:extLst>
              <a:ext uri="{FF2B5EF4-FFF2-40B4-BE49-F238E27FC236}">
                <a16:creationId xmlns:a16="http://schemas.microsoft.com/office/drawing/2014/main" id="{4A37A7FF-19A5-40D8-8D0C-E780CBD330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1468" y="2454900"/>
            <a:ext cx="3441163" cy="4080255"/>
          </a:xfrm>
          <a:prstGeom prst="rect">
            <a:avLst/>
          </a:prstGeom>
          <a:solidFill>
            <a:srgbClr val="FFC450">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ADC6D141-8D7D-421A-BEA1-188A86119E0E}"/>
              </a:ext>
            </a:extLst>
          </p:cNvPr>
          <p:cNvSpPr txBox="1"/>
          <p:nvPr/>
        </p:nvSpPr>
        <p:spPr>
          <a:xfrm>
            <a:off x="7956057" y="762983"/>
            <a:ext cx="3515128" cy="533092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1900">
                <a:solidFill>
                  <a:srgbClr val="FFFFFF"/>
                </a:solidFill>
              </a:rPr>
              <a:t>Automated Gardening System for busy or inexperienced gardeners</a:t>
            </a:r>
          </a:p>
          <a:p>
            <a:pPr marL="285750" indent="-228600">
              <a:lnSpc>
                <a:spcPct val="90000"/>
              </a:lnSpc>
              <a:spcAft>
                <a:spcPts val="600"/>
              </a:spcAft>
              <a:buFont typeface="Arial" panose="020B0604020202020204" pitchFamily="34" charset="0"/>
              <a:buChar char="•"/>
            </a:pPr>
            <a:endParaRPr lang="en-US" sz="1900">
              <a:solidFill>
                <a:srgbClr val="FFFFFF"/>
              </a:solidFill>
            </a:endParaRPr>
          </a:p>
          <a:p>
            <a:pPr marL="285750" indent="-228600">
              <a:lnSpc>
                <a:spcPct val="90000"/>
              </a:lnSpc>
              <a:spcAft>
                <a:spcPts val="600"/>
              </a:spcAft>
              <a:buFont typeface="Arial" panose="020B0604020202020204" pitchFamily="34" charset="0"/>
              <a:buChar char="•"/>
            </a:pPr>
            <a:r>
              <a:rPr lang="en-US" sz="1900">
                <a:solidFill>
                  <a:srgbClr val="FFFFFF"/>
                </a:solidFill>
              </a:rPr>
              <a:t>Capable of maintaining several plant containers</a:t>
            </a:r>
          </a:p>
          <a:p>
            <a:pPr marL="285750" indent="-228600">
              <a:lnSpc>
                <a:spcPct val="90000"/>
              </a:lnSpc>
              <a:spcAft>
                <a:spcPts val="600"/>
              </a:spcAft>
              <a:buFont typeface="Arial" panose="020B0604020202020204" pitchFamily="34" charset="0"/>
              <a:buChar char="•"/>
            </a:pPr>
            <a:endParaRPr lang="en-US" sz="1900">
              <a:solidFill>
                <a:srgbClr val="FFFFFF"/>
              </a:solidFill>
            </a:endParaRPr>
          </a:p>
          <a:p>
            <a:pPr marL="285750" indent="-228600">
              <a:lnSpc>
                <a:spcPct val="90000"/>
              </a:lnSpc>
              <a:spcAft>
                <a:spcPts val="600"/>
              </a:spcAft>
              <a:buFont typeface="Arial" panose="020B0604020202020204" pitchFamily="34" charset="0"/>
              <a:buChar char="•"/>
            </a:pPr>
            <a:r>
              <a:rPr lang="en-US" sz="1900">
                <a:solidFill>
                  <a:srgbClr val="FFFFFF"/>
                </a:solidFill>
              </a:rPr>
              <a:t>Able to take in user preferences and monitor the plants in accordance with those preferences</a:t>
            </a:r>
          </a:p>
          <a:p>
            <a:pPr marL="285750" indent="-228600">
              <a:lnSpc>
                <a:spcPct val="90000"/>
              </a:lnSpc>
              <a:spcAft>
                <a:spcPts val="600"/>
              </a:spcAft>
              <a:buFont typeface="Arial" panose="020B0604020202020204" pitchFamily="34" charset="0"/>
              <a:buChar char="•"/>
            </a:pPr>
            <a:endParaRPr lang="en-US" sz="1900">
              <a:solidFill>
                <a:srgbClr val="FFFFFF"/>
              </a:solidFill>
            </a:endParaRPr>
          </a:p>
          <a:p>
            <a:pPr marL="285750" indent="-228600">
              <a:lnSpc>
                <a:spcPct val="90000"/>
              </a:lnSpc>
              <a:spcAft>
                <a:spcPts val="600"/>
              </a:spcAft>
              <a:buFont typeface="Arial" panose="020B0604020202020204" pitchFamily="34" charset="0"/>
              <a:buChar char="•"/>
            </a:pPr>
            <a:r>
              <a:rPr lang="en-US" sz="1900">
                <a:solidFill>
                  <a:srgbClr val="FFFFFF"/>
                </a:solidFill>
              </a:rPr>
              <a:t>Able to distribute water as needed to the various plant containers </a:t>
            </a:r>
          </a:p>
          <a:p>
            <a:pPr marL="285750" indent="-228600">
              <a:lnSpc>
                <a:spcPct val="90000"/>
              </a:lnSpc>
              <a:spcAft>
                <a:spcPts val="600"/>
              </a:spcAft>
              <a:buFont typeface="Arial" panose="020B0604020202020204" pitchFamily="34" charset="0"/>
              <a:buChar char="•"/>
            </a:pPr>
            <a:endParaRPr lang="en-US" sz="1900">
              <a:solidFill>
                <a:srgbClr val="FFFFFF"/>
              </a:solidFill>
            </a:endParaRPr>
          </a:p>
          <a:p>
            <a:pPr marL="285750" indent="-228600">
              <a:lnSpc>
                <a:spcPct val="90000"/>
              </a:lnSpc>
              <a:spcAft>
                <a:spcPts val="600"/>
              </a:spcAft>
              <a:buFont typeface="Arial" panose="020B0604020202020204" pitchFamily="34" charset="0"/>
              <a:buChar char="•"/>
            </a:pPr>
            <a:r>
              <a:rPr lang="en-US" sz="1900">
                <a:solidFill>
                  <a:srgbClr val="FFFFFF"/>
                </a:solidFill>
              </a:rPr>
              <a:t>Easy to use and understand</a:t>
            </a:r>
          </a:p>
        </p:txBody>
      </p:sp>
      <p:pic>
        <p:nvPicPr>
          <p:cNvPr id="6" name="Picture 6">
            <a:extLst>
              <a:ext uri="{FF2B5EF4-FFF2-40B4-BE49-F238E27FC236}">
                <a16:creationId xmlns:a16="http://schemas.microsoft.com/office/drawing/2014/main" id="{C03233C8-C8D2-416B-A943-92F9C0E5431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p:blipFill>
        <p:spPr>
          <a:xfrm>
            <a:off x="3331525" y="2423440"/>
            <a:ext cx="4664271" cy="4103667"/>
          </a:xfrm>
          <a:prstGeom prst="rect">
            <a:avLst/>
          </a:prstGeom>
        </p:spPr>
      </p:pic>
    </p:spTree>
    <p:extLst>
      <p:ext uri="{BB962C8B-B14F-4D97-AF65-F5344CB8AC3E}">
        <p14:creationId xmlns:p14="http://schemas.microsoft.com/office/powerpoint/2010/main" val="34222047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5" descr="Graphical user interface&#10;&#10;Description automatically generated">
            <a:extLst>
              <a:ext uri="{FF2B5EF4-FFF2-40B4-BE49-F238E27FC236}">
                <a16:creationId xmlns:a16="http://schemas.microsoft.com/office/drawing/2014/main" id="{257E6DD1-C99B-434C-8E18-184754D19BF8}"/>
              </a:ext>
            </a:extLst>
          </p:cNvPr>
          <p:cNvPicPr>
            <a:picLocks noChangeAspect="1"/>
          </p:cNvPicPr>
          <p:nvPr/>
        </p:nvPicPr>
        <p:blipFill rotWithShape="1">
          <a:blip r:embed="rId2"/>
          <a:srcRect t="17627" r="-3" b="-3"/>
          <a:stretch/>
        </p:blipFill>
        <p:spPr>
          <a:xfrm>
            <a:off x="6829833" y="10"/>
            <a:ext cx="5362169" cy="2606030"/>
          </a:xfrm>
          <a:prstGeom prst="rect">
            <a:avLst/>
          </a:prstGeom>
        </p:spPr>
      </p:pic>
      <p:pic>
        <p:nvPicPr>
          <p:cNvPr id="4" name="Picture 4" descr="Graphical user interface&#10;&#10;Description automatically generated">
            <a:extLst>
              <a:ext uri="{FF2B5EF4-FFF2-40B4-BE49-F238E27FC236}">
                <a16:creationId xmlns:a16="http://schemas.microsoft.com/office/drawing/2014/main" id="{65F10E6D-5D40-4D95-8C0A-5EDE5AD461D0}"/>
              </a:ext>
            </a:extLst>
          </p:cNvPr>
          <p:cNvPicPr>
            <a:picLocks noChangeAspect="1"/>
          </p:cNvPicPr>
          <p:nvPr/>
        </p:nvPicPr>
        <p:blipFill rotWithShape="1">
          <a:blip r:embed="rId3"/>
          <a:srcRect l="548" r="671"/>
          <a:stretch/>
        </p:blipFill>
        <p:spPr>
          <a:xfrm>
            <a:off x="4823351" y="2606040"/>
            <a:ext cx="7368648" cy="4251960"/>
          </a:xfrm>
          <a:prstGeom prst="rect">
            <a:avLst/>
          </a:prstGeom>
        </p:spPr>
      </p:pic>
      <p:sp>
        <p:nvSpPr>
          <p:cNvPr id="67" name="Freeform: Shape 62">
            <a:extLst>
              <a:ext uri="{FF2B5EF4-FFF2-40B4-BE49-F238E27FC236}">
                <a16:creationId xmlns:a16="http://schemas.microsoft.com/office/drawing/2014/main" id="{16EA23B6-4B44-4D76-87BA-D81CE35EDB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8896786" cy="6858478"/>
          </a:xfrm>
          <a:custGeom>
            <a:avLst/>
            <a:gdLst>
              <a:gd name="connsiteX0" fmla="*/ 1472231 w 8896786"/>
              <a:gd name="connsiteY0" fmla="*/ 6858478 h 6858478"/>
              <a:gd name="connsiteX1" fmla="*/ 8896786 w 8896786"/>
              <a:gd name="connsiteY1" fmla="*/ 6858478 h 6858478"/>
              <a:gd name="connsiteX2" fmla="*/ 5720411 w 8896786"/>
              <a:gd name="connsiteY2" fmla="*/ 0 h 6858478"/>
              <a:gd name="connsiteX3" fmla="*/ 5714834 w 8896786"/>
              <a:gd name="connsiteY3" fmla="*/ 0 h 6858478"/>
              <a:gd name="connsiteX4" fmla="*/ 4648606 w 8896786"/>
              <a:gd name="connsiteY4" fmla="*/ 0 h 6858478"/>
              <a:gd name="connsiteX5" fmla="*/ 0 w 8896786"/>
              <a:gd name="connsiteY5" fmla="*/ 0 h 6858478"/>
              <a:gd name="connsiteX6" fmla="*/ 0 w 8896786"/>
              <a:gd name="connsiteY6" fmla="*/ 6857915 h 6858478"/>
              <a:gd name="connsiteX7" fmla="*/ 1472491 w 8896786"/>
              <a:gd name="connsiteY7" fmla="*/ 6857915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96786" h="6858478">
                <a:moveTo>
                  <a:pt x="1472231" y="6858478"/>
                </a:moveTo>
                <a:lnTo>
                  <a:pt x="8896786" y="6858478"/>
                </a:lnTo>
                <a:lnTo>
                  <a:pt x="5720411" y="0"/>
                </a:lnTo>
                <a:lnTo>
                  <a:pt x="5714834" y="0"/>
                </a:lnTo>
                <a:lnTo>
                  <a:pt x="4648606" y="0"/>
                </a:lnTo>
                <a:lnTo>
                  <a:pt x="0" y="0"/>
                </a:lnTo>
                <a:lnTo>
                  <a:pt x="0" y="6857915"/>
                </a:lnTo>
                <a:lnTo>
                  <a:pt x="1472491" y="6857915"/>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Freeform: Shape 64">
            <a:extLst>
              <a:ext uri="{FF2B5EF4-FFF2-40B4-BE49-F238E27FC236}">
                <a16:creationId xmlns:a16="http://schemas.microsoft.com/office/drawing/2014/main" id="{2EEEAE0B-25B7-437B-B834-B70A93541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8096249" cy="6858479"/>
          </a:xfrm>
          <a:custGeom>
            <a:avLst/>
            <a:gdLst>
              <a:gd name="connsiteX0" fmla="*/ 0 w 8096249"/>
              <a:gd name="connsiteY0" fmla="*/ 6858479 h 6858479"/>
              <a:gd name="connsiteX1" fmla="*/ 2130297 w 8096249"/>
              <a:gd name="connsiteY1" fmla="*/ 6858479 h 6858479"/>
              <a:gd name="connsiteX2" fmla="*/ 2130297 w 8096249"/>
              <a:gd name="connsiteY2" fmla="*/ 6858478 h 6858479"/>
              <a:gd name="connsiteX3" fmla="*/ 8096249 w 8096249"/>
              <a:gd name="connsiteY3" fmla="*/ 6858478 h 6858479"/>
              <a:gd name="connsiteX4" fmla="*/ 4919874 w 8096249"/>
              <a:gd name="connsiteY4" fmla="*/ 0 h 6858479"/>
              <a:gd name="connsiteX5" fmla="*/ 4914297 w 8096249"/>
              <a:gd name="connsiteY5" fmla="*/ 0 h 6858479"/>
              <a:gd name="connsiteX6" fmla="*/ 3848069 w 8096249"/>
              <a:gd name="connsiteY6" fmla="*/ 0 h 6858479"/>
              <a:gd name="connsiteX7" fmla="*/ 18197 w 8096249"/>
              <a:gd name="connsiteY7" fmla="*/ 0 h 6858479"/>
              <a:gd name="connsiteX8" fmla="*/ 18197 w 8096249"/>
              <a:gd name="connsiteY8" fmla="*/ 479 h 6858479"/>
              <a:gd name="connsiteX9" fmla="*/ 0 w 8096249"/>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96249" h="6858479">
                <a:moveTo>
                  <a:pt x="0" y="6858479"/>
                </a:moveTo>
                <a:lnTo>
                  <a:pt x="2130297" y="6858479"/>
                </a:lnTo>
                <a:lnTo>
                  <a:pt x="2130297" y="6858478"/>
                </a:lnTo>
                <a:lnTo>
                  <a:pt x="8096249" y="6858478"/>
                </a:lnTo>
                <a:lnTo>
                  <a:pt x="4919874" y="0"/>
                </a:lnTo>
                <a:lnTo>
                  <a:pt x="4914297" y="0"/>
                </a:lnTo>
                <a:lnTo>
                  <a:pt x="3848069" y="0"/>
                </a:lnTo>
                <a:lnTo>
                  <a:pt x="18197" y="0"/>
                </a:lnTo>
                <a:lnTo>
                  <a:pt x="18197" y="479"/>
                </a:lnTo>
                <a:lnTo>
                  <a:pt x="0"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3E6293-6C70-45F7-90FB-6D63410ACCE4}"/>
              </a:ext>
            </a:extLst>
          </p:cNvPr>
          <p:cNvSpPr>
            <a:spLocks noGrp="1"/>
          </p:cNvSpPr>
          <p:nvPr>
            <p:ph type="title"/>
          </p:nvPr>
        </p:nvSpPr>
        <p:spPr>
          <a:xfrm>
            <a:off x="804673" y="365125"/>
            <a:ext cx="6179700" cy="1325563"/>
          </a:xfrm>
        </p:spPr>
        <p:txBody>
          <a:bodyPr>
            <a:normAutofit/>
          </a:bodyPr>
          <a:lstStyle/>
          <a:p>
            <a:r>
              <a:rPr lang="en-US">
                <a:cs typeface="Calibri Light"/>
              </a:rPr>
              <a:t>Subsystem Progress</a:t>
            </a:r>
            <a:endParaRPr lang="en-US"/>
          </a:p>
        </p:txBody>
      </p:sp>
      <p:sp>
        <p:nvSpPr>
          <p:cNvPr id="3" name="Content Placeholder 2">
            <a:extLst>
              <a:ext uri="{FF2B5EF4-FFF2-40B4-BE49-F238E27FC236}">
                <a16:creationId xmlns:a16="http://schemas.microsoft.com/office/drawing/2014/main" id="{0061B216-3188-4EF1-88FB-1A11D0699697}"/>
              </a:ext>
            </a:extLst>
          </p:cNvPr>
          <p:cNvSpPr>
            <a:spLocks noGrp="1"/>
          </p:cNvSpPr>
          <p:nvPr>
            <p:ph idx="1"/>
          </p:nvPr>
        </p:nvSpPr>
        <p:spPr>
          <a:xfrm>
            <a:off x="804673" y="2022601"/>
            <a:ext cx="4655602" cy="4480932"/>
          </a:xfrm>
        </p:spPr>
        <p:txBody>
          <a:bodyPr vert="horz" lIns="91440" tIns="45720" rIns="91440" bIns="45720" rtlCol="0" anchor="t">
            <a:normAutofit/>
          </a:bodyPr>
          <a:lstStyle/>
          <a:p>
            <a:r>
              <a:rPr lang="en-US" sz="2000" b="1">
                <a:cs typeface="Calibri"/>
              </a:rPr>
              <a:t>Web Interface:</a:t>
            </a:r>
          </a:p>
          <a:p>
            <a:pPr lvl="1"/>
            <a:r>
              <a:rPr lang="en-US" sz="2000">
                <a:cs typeface="Calibri"/>
              </a:rPr>
              <a:t>Construction of Web Interface have started. Login and Signup Page have been created. A database have also been setup to store user's, login credentials. In addition, python flask library have been used to RESTful API that connects the database to the frontend.</a:t>
            </a:r>
            <a:endParaRPr lang="en-US" sz="1600">
              <a:cs typeface="Calibri"/>
            </a:endParaRPr>
          </a:p>
          <a:p>
            <a:pPr lvl="1"/>
            <a:r>
              <a:rPr lang="en-US" sz="2000">
                <a:cs typeface="Calibri"/>
              </a:rPr>
              <a:t>Deployment of Web Interface on cloud is in progress.</a:t>
            </a:r>
            <a:r>
              <a:rPr lang="en-US" sz="1600">
                <a:cs typeface="Calibri"/>
              </a:rPr>
              <a:t> </a:t>
            </a:r>
            <a:endParaRPr lang="en-US" sz="1600">
              <a:ea typeface="+mn-lt"/>
              <a:cs typeface="+mn-lt"/>
            </a:endParaRPr>
          </a:p>
          <a:p>
            <a:endParaRPr lang="en-US" sz="2000">
              <a:cs typeface="Calibri"/>
            </a:endParaRPr>
          </a:p>
        </p:txBody>
      </p:sp>
    </p:spTree>
    <p:extLst>
      <p:ext uri="{BB962C8B-B14F-4D97-AF65-F5344CB8AC3E}">
        <p14:creationId xmlns:p14="http://schemas.microsoft.com/office/powerpoint/2010/main" val="3008709385"/>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38">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0">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3" name="Group 42">
            <a:extLst>
              <a:ext uri="{FF2B5EF4-FFF2-40B4-BE49-F238E27FC236}">
                <a16:creationId xmlns:a16="http://schemas.microsoft.com/office/drawing/2014/main" id="{9C6E8597-0CCE-4A8A-9326-AA52691A1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44" name="Freeform 5">
              <a:extLst>
                <a:ext uri="{FF2B5EF4-FFF2-40B4-BE49-F238E27FC236}">
                  <a16:creationId xmlns:a16="http://schemas.microsoft.com/office/drawing/2014/main" id="{E78FE76E-DF1D-420B-957F-8ECE93C02B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45" name="Freeform 5">
              <a:extLst>
                <a:ext uri="{FF2B5EF4-FFF2-40B4-BE49-F238E27FC236}">
                  <a16:creationId xmlns:a16="http://schemas.microsoft.com/office/drawing/2014/main" id="{CF2F61F0-9758-4DEF-AC08-7B00F04A46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A2AAC996-D2C3-4912-A4EB-D689424968FA}"/>
              </a:ext>
            </a:extLst>
          </p:cNvPr>
          <p:cNvSpPr>
            <a:spLocks noGrp="1"/>
          </p:cNvSpPr>
          <p:nvPr>
            <p:ph type="title"/>
          </p:nvPr>
        </p:nvSpPr>
        <p:spPr>
          <a:xfrm>
            <a:off x="767289" y="1487285"/>
            <a:ext cx="4220967" cy="1717091"/>
          </a:xfrm>
        </p:spPr>
        <p:txBody>
          <a:bodyPr anchor="b">
            <a:normAutofit/>
          </a:bodyPr>
          <a:lstStyle/>
          <a:p>
            <a:r>
              <a:rPr lang="en-US" sz="4800">
                <a:solidFill>
                  <a:schemeClr val="bg1"/>
                </a:solidFill>
                <a:ea typeface="+mj-lt"/>
                <a:cs typeface="+mj-lt"/>
              </a:rPr>
              <a:t>Subsystem Progress</a:t>
            </a:r>
          </a:p>
        </p:txBody>
      </p:sp>
      <p:pic>
        <p:nvPicPr>
          <p:cNvPr id="6" name="Picture 6" descr="Diagram&#10;&#10;Description automatically generated">
            <a:extLst>
              <a:ext uri="{FF2B5EF4-FFF2-40B4-BE49-F238E27FC236}">
                <a16:creationId xmlns:a16="http://schemas.microsoft.com/office/drawing/2014/main" id="{A23950C1-564F-47F7-87E8-5A005113837F}"/>
              </a:ext>
            </a:extLst>
          </p:cNvPr>
          <p:cNvPicPr>
            <a:picLocks noChangeAspect="1"/>
          </p:cNvPicPr>
          <p:nvPr/>
        </p:nvPicPr>
        <p:blipFill>
          <a:blip r:embed="rId2"/>
          <a:stretch>
            <a:fillRect/>
          </a:stretch>
        </p:blipFill>
        <p:spPr>
          <a:xfrm>
            <a:off x="6347142" y="256989"/>
            <a:ext cx="5712048" cy="2866003"/>
          </a:xfrm>
          <a:prstGeom prst="rect">
            <a:avLst/>
          </a:prstGeom>
        </p:spPr>
      </p:pic>
      <p:sp>
        <p:nvSpPr>
          <p:cNvPr id="3" name="Content Placeholder 2">
            <a:extLst>
              <a:ext uri="{FF2B5EF4-FFF2-40B4-BE49-F238E27FC236}">
                <a16:creationId xmlns:a16="http://schemas.microsoft.com/office/drawing/2014/main" id="{7D27EB50-E746-48D9-84AA-26072CF6E136}"/>
              </a:ext>
            </a:extLst>
          </p:cNvPr>
          <p:cNvSpPr>
            <a:spLocks noGrp="1"/>
          </p:cNvSpPr>
          <p:nvPr>
            <p:ph idx="1"/>
          </p:nvPr>
        </p:nvSpPr>
        <p:spPr>
          <a:xfrm>
            <a:off x="767290" y="3428999"/>
            <a:ext cx="4075054" cy="2741213"/>
          </a:xfrm>
        </p:spPr>
        <p:txBody>
          <a:bodyPr vert="horz" lIns="91440" tIns="45720" rIns="91440" bIns="45720" rtlCol="0" anchor="t">
            <a:normAutofit/>
          </a:bodyPr>
          <a:lstStyle/>
          <a:p>
            <a:r>
              <a:rPr lang="en-US" sz="2000" b="1">
                <a:solidFill>
                  <a:schemeClr val="bg1"/>
                </a:solidFill>
                <a:ea typeface="+mn-lt"/>
                <a:cs typeface="+mn-lt"/>
              </a:rPr>
              <a:t>Communication Channel Identified:</a:t>
            </a:r>
          </a:p>
          <a:p>
            <a:pPr lvl="1"/>
            <a:r>
              <a:rPr lang="en" sz="2000">
                <a:solidFill>
                  <a:schemeClr val="bg1"/>
                </a:solidFill>
                <a:ea typeface="+mn-lt"/>
                <a:cs typeface="+mn-lt"/>
              </a:rPr>
              <a:t>UART Peripheral.</a:t>
            </a:r>
            <a:endParaRPr lang="en-US" sz="2000">
              <a:solidFill>
                <a:schemeClr val="bg1"/>
              </a:solidFill>
              <a:ea typeface="+mn-lt"/>
              <a:cs typeface="+mn-lt"/>
            </a:endParaRPr>
          </a:p>
          <a:p>
            <a:pPr lvl="1"/>
            <a:r>
              <a:rPr lang="en" sz="2000">
                <a:solidFill>
                  <a:schemeClr val="bg1"/>
                </a:solidFill>
                <a:ea typeface="+mn-lt"/>
                <a:cs typeface="+mn-lt"/>
              </a:rPr>
              <a:t>AT Command library.</a:t>
            </a:r>
          </a:p>
          <a:p>
            <a:pPr lvl="1"/>
            <a:r>
              <a:rPr lang="en" sz="2000">
                <a:solidFill>
                  <a:schemeClr val="bg1"/>
                </a:solidFill>
                <a:ea typeface="+mn-lt"/>
                <a:cs typeface="+mn-lt"/>
              </a:rPr>
              <a:t>integrated TCP/IP stack.</a:t>
            </a:r>
          </a:p>
          <a:p>
            <a:r>
              <a:rPr lang="en-US" sz="2000" b="1">
                <a:solidFill>
                  <a:schemeClr val="bg1"/>
                </a:solidFill>
                <a:ea typeface="+mn-lt"/>
                <a:cs typeface="+mn-lt"/>
              </a:rPr>
              <a:t>Selected Components:</a:t>
            </a:r>
          </a:p>
          <a:p>
            <a:pPr lvl="1"/>
            <a:r>
              <a:rPr lang="en-US" sz="2000">
                <a:solidFill>
                  <a:schemeClr val="bg1"/>
                </a:solidFill>
                <a:ea typeface="+mn-lt"/>
                <a:cs typeface="+mn-lt"/>
              </a:rPr>
              <a:t>GSM device (SIM 800C)</a:t>
            </a:r>
          </a:p>
          <a:p>
            <a:endParaRPr lang="en-US" sz="2000">
              <a:solidFill>
                <a:schemeClr val="bg1"/>
              </a:solidFill>
              <a:cs typeface="Calibri"/>
            </a:endParaRPr>
          </a:p>
          <a:p>
            <a:endParaRPr lang="en-US" sz="2000">
              <a:solidFill>
                <a:schemeClr val="bg1"/>
              </a:solidFill>
              <a:cs typeface="Calibri"/>
            </a:endParaRPr>
          </a:p>
        </p:txBody>
      </p:sp>
      <p:pic>
        <p:nvPicPr>
          <p:cNvPr id="7" name="Picture 7" descr="Diagram&#10;&#10;Description automatically generated">
            <a:extLst>
              <a:ext uri="{FF2B5EF4-FFF2-40B4-BE49-F238E27FC236}">
                <a16:creationId xmlns:a16="http://schemas.microsoft.com/office/drawing/2014/main" id="{4039AD54-B5AD-4A5B-9C66-F5E5F44F55B5}"/>
              </a:ext>
            </a:extLst>
          </p:cNvPr>
          <p:cNvPicPr>
            <a:picLocks noChangeAspect="1"/>
          </p:cNvPicPr>
          <p:nvPr/>
        </p:nvPicPr>
        <p:blipFill>
          <a:blip r:embed="rId3"/>
          <a:stretch>
            <a:fillRect/>
          </a:stretch>
        </p:blipFill>
        <p:spPr>
          <a:xfrm>
            <a:off x="5852077" y="4315917"/>
            <a:ext cx="3841903" cy="2273023"/>
          </a:xfrm>
          <a:prstGeom prst="rect">
            <a:avLst/>
          </a:prstGeom>
        </p:spPr>
      </p:pic>
      <p:pic>
        <p:nvPicPr>
          <p:cNvPr id="4" name="Picture 5" descr="A picture containing electronics&#10;&#10;Description automatically generated">
            <a:extLst>
              <a:ext uri="{FF2B5EF4-FFF2-40B4-BE49-F238E27FC236}">
                <a16:creationId xmlns:a16="http://schemas.microsoft.com/office/drawing/2014/main" id="{115238E2-EDF9-4BB0-8772-9C89CC544767}"/>
              </a:ext>
            </a:extLst>
          </p:cNvPr>
          <p:cNvPicPr>
            <a:picLocks noChangeAspect="1"/>
          </p:cNvPicPr>
          <p:nvPr/>
        </p:nvPicPr>
        <p:blipFill>
          <a:blip r:embed="rId4"/>
          <a:stretch>
            <a:fillRect/>
          </a:stretch>
        </p:blipFill>
        <p:spPr>
          <a:xfrm>
            <a:off x="9503644" y="3562066"/>
            <a:ext cx="2560836" cy="3025128"/>
          </a:xfrm>
          <a:prstGeom prst="rect">
            <a:avLst/>
          </a:prstGeom>
        </p:spPr>
      </p:pic>
    </p:spTree>
    <p:extLst>
      <p:ext uri="{BB962C8B-B14F-4D97-AF65-F5344CB8AC3E}">
        <p14:creationId xmlns:p14="http://schemas.microsoft.com/office/powerpoint/2010/main" val="6952805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8">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839223FD-AB98-49AB-93E4-EAB353FA44F3}"/>
              </a:ext>
            </a:extLst>
          </p:cNvPr>
          <p:cNvSpPr>
            <a:spLocks noGrp="1"/>
          </p:cNvSpPr>
          <p:nvPr>
            <p:ph type="title"/>
          </p:nvPr>
        </p:nvSpPr>
        <p:spPr>
          <a:xfrm>
            <a:off x="838199" y="388308"/>
            <a:ext cx="7188989" cy="1021424"/>
          </a:xfrm>
        </p:spPr>
        <p:txBody>
          <a:bodyPr anchor="b">
            <a:normAutofit/>
          </a:bodyPr>
          <a:lstStyle/>
          <a:p>
            <a:r>
              <a:rPr lang="en-US" sz="4000">
                <a:solidFill>
                  <a:schemeClr val="bg1"/>
                </a:solidFill>
                <a:ea typeface="+mj-lt"/>
                <a:cs typeface="+mj-lt"/>
              </a:rPr>
              <a:t>Subsystem Timeline and Plan</a:t>
            </a:r>
            <a:endParaRPr lang="en-US" sz="4000">
              <a:solidFill>
                <a:schemeClr val="bg1"/>
              </a:solidFill>
            </a:endParaRPr>
          </a:p>
        </p:txBody>
      </p:sp>
      <p:cxnSp>
        <p:nvCxnSpPr>
          <p:cNvPr id="28" name="Straight Connector 10">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1440584"/>
            <a:ext cx="80271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Straight Connector 12">
            <a:extLst>
              <a:ext uri="{FF2B5EF4-FFF2-40B4-BE49-F238E27FC236}">
                <a16:creationId xmlns:a16="http://schemas.microsoft.com/office/drawing/2014/main" id="{17C2F6CE-0CF2-4DDD-85F5-96799A328F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164811" y="6267491"/>
            <a:ext cx="80271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30" name="Content Placeholder 2">
            <a:extLst>
              <a:ext uri="{FF2B5EF4-FFF2-40B4-BE49-F238E27FC236}">
                <a16:creationId xmlns:a16="http://schemas.microsoft.com/office/drawing/2014/main" id="{D563C54B-EC64-48C7-AB18-CE01B77EE4B6}"/>
              </a:ext>
            </a:extLst>
          </p:cNvPr>
          <p:cNvGraphicFramePr>
            <a:graphicFrameLocks noGrp="1"/>
          </p:cNvGraphicFramePr>
          <p:nvPr>
            <p:ph idx="1"/>
            <p:extLst>
              <p:ext uri="{D42A27DB-BD31-4B8C-83A1-F6EECF244321}">
                <p14:modId xmlns:p14="http://schemas.microsoft.com/office/powerpoint/2010/main" val="17016408"/>
              </p:ext>
            </p:extLst>
          </p:nvPr>
        </p:nvGraphicFramePr>
        <p:xfrm>
          <a:off x="390753" y="757465"/>
          <a:ext cx="11613695" cy="51997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55097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D6784-8931-4F93-BB9F-5793C4D6E37D}"/>
              </a:ext>
            </a:extLst>
          </p:cNvPr>
          <p:cNvSpPr>
            <a:spLocks noGrp="1"/>
          </p:cNvSpPr>
          <p:nvPr>
            <p:ph type="ctrTitle"/>
          </p:nvPr>
        </p:nvSpPr>
        <p:spPr/>
        <p:txBody>
          <a:bodyPr/>
          <a:lstStyle/>
          <a:p>
            <a:r>
              <a:rPr lang="en-US"/>
              <a:t>Mechanical Subsystem</a:t>
            </a:r>
          </a:p>
        </p:txBody>
      </p:sp>
      <p:sp>
        <p:nvSpPr>
          <p:cNvPr id="3" name="Subtitle 2">
            <a:extLst>
              <a:ext uri="{FF2B5EF4-FFF2-40B4-BE49-F238E27FC236}">
                <a16:creationId xmlns:a16="http://schemas.microsoft.com/office/drawing/2014/main" id="{45BF832F-F400-400E-BAA7-DA7F2259AA10}"/>
              </a:ext>
            </a:extLst>
          </p:cNvPr>
          <p:cNvSpPr>
            <a:spLocks noGrp="1"/>
          </p:cNvSpPr>
          <p:nvPr>
            <p:ph type="subTitle" idx="1"/>
          </p:nvPr>
        </p:nvSpPr>
        <p:spPr/>
        <p:txBody>
          <a:bodyPr/>
          <a:lstStyle/>
          <a:p>
            <a:r>
              <a:rPr lang="en-US"/>
              <a:t>Seungbong Shin</a:t>
            </a:r>
          </a:p>
        </p:txBody>
      </p:sp>
    </p:spTree>
    <p:extLst>
      <p:ext uri="{BB962C8B-B14F-4D97-AF65-F5344CB8AC3E}">
        <p14:creationId xmlns:p14="http://schemas.microsoft.com/office/powerpoint/2010/main" val="26259650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C530A6-F4F6-4F44-B647-7751A5F79CF1}"/>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Subsystem design</a:t>
            </a:r>
          </a:p>
        </p:txBody>
      </p:sp>
      <p:pic>
        <p:nvPicPr>
          <p:cNvPr id="11" name="Content Placeholder 10">
            <a:extLst>
              <a:ext uri="{FF2B5EF4-FFF2-40B4-BE49-F238E27FC236}">
                <a16:creationId xmlns:a16="http://schemas.microsoft.com/office/drawing/2014/main" id="{6AF4C4A2-1739-4C43-8753-545B1AFB937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558560" y="643466"/>
            <a:ext cx="5218212" cy="5568739"/>
          </a:xfrm>
          <a:prstGeom prst="rect">
            <a:avLst/>
          </a:prstGeom>
        </p:spPr>
      </p:pic>
    </p:spTree>
    <p:extLst>
      <p:ext uri="{BB962C8B-B14F-4D97-AF65-F5344CB8AC3E}">
        <p14:creationId xmlns:p14="http://schemas.microsoft.com/office/powerpoint/2010/main" val="36154980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70880-4C34-40A0-B70D-D2A122FDE34B}"/>
              </a:ext>
            </a:extLst>
          </p:cNvPr>
          <p:cNvSpPr>
            <a:spLocks noGrp="1"/>
          </p:cNvSpPr>
          <p:nvPr>
            <p:ph type="title"/>
          </p:nvPr>
        </p:nvSpPr>
        <p:spPr>
          <a:xfrm>
            <a:off x="776831" y="212834"/>
            <a:ext cx="10515600" cy="1097398"/>
          </a:xfrm>
        </p:spPr>
        <p:txBody>
          <a:bodyPr/>
          <a:lstStyle/>
          <a:p>
            <a:r>
              <a:rPr lang="en-US">
                <a:cs typeface="Calibri Light"/>
              </a:rPr>
              <a:t>Subsystem Specification</a:t>
            </a:r>
          </a:p>
        </p:txBody>
      </p:sp>
      <p:sp>
        <p:nvSpPr>
          <p:cNvPr id="3" name="Content Placeholder 2">
            <a:extLst>
              <a:ext uri="{FF2B5EF4-FFF2-40B4-BE49-F238E27FC236}">
                <a16:creationId xmlns:a16="http://schemas.microsoft.com/office/drawing/2014/main" id="{971EA681-4414-4CB9-9DE2-B0BAB4706281}"/>
              </a:ext>
            </a:extLst>
          </p:cNvPr>
          <p:cNvSpPr>
            <a:spLocks noGrp="1"/>
          </p:cNvSpPr>
          <p:nvPr>
            <p:ph sz="half" idx="1"/>
          </p:nvPr>
        </p:nvSpPr>
        <p:spPr>
          <a:xfrm>
            <a:off x="838200" y="1506506"/>
            <a:ext cx="9373624" cy="420484"/>
          </a:xfrm>
        </p:spPr>
        <p:txBody>
          <a:bodyPr vert="horz" lIns="91440" tIns="45720" rIns="91440" bIns="45720" rtlCol="0" anchor="t">
            <a:noAutofit/>
          </a:bodyPr>
          <a:lstStyle/>
          <a:p>
            <a:pPr marL="0" indent="0" algn="l" rtl="0" fontAlgn="base">
              <a:buNone/>
            </a:pPr>
            <a:r>
              <a:rPr lang="en-US" sz="2000" b="0" i="0">
                <a:solidFill>
                  <a:srgbClr val="000000"/>
                </a:solidFill>
                <a:effectLst/>
                <a:latin typeface="Times New Roman" panose="02020603050405020304" pitchFamily="18" charset="0"/>
              </a:rPr>
              <a:t>(Installation requirement)</a:t>
            </a:r>
          </a:p>
          <a:p>
            <a:pPr marL="0" indent="0" algn="l" rtl="0" fontAlgn="base">
              <a:buNone/>
            </a:pPr>
            <a:r>
              <a:rPr lang="en-US" sz="2000" b="0" i="0">
                <a:solidFill>
                  <a:srgbClr val="000000"/>
                </a:solidFill>
                <a:effectLst/>
                <a:latin typeface="Times New Roman" panose="02020603050405020304" pitchFamily="18" charset="0"/>
              </a:rPr>
              <a:t>1. Must have multiple containers to hold several plants with unique needs. </a:t>
            </a:r>
          </a:p>
          <a:p>
            <a:pPr marL="0" indent="0">
              <a:buNone/>
            </a:pPr>
            <a:endParaRPr lang="en-US" sz="2000">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99DD7CED-CC69-42F6-9903-D3B66374CF23}"/>
              </a:ext>
            </a:extLst>
          </p:cNvPr>
          <p:cNvSpPr txBox="1">
            <a:spLocks/>
          </p:cNvSpPr>
          <p:nvPr/>
        </p:nvSpPr>
        <p:spPr>
          <a:xfrm>
            <a:off x="838200" y="2490563"/>
            <a:ext cx="9373624" cy="142046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 sz="2000">
                <a:latin typeface="Times New Roman"/>
                <a:ea typeface="+mn-lt"/>
                <a:cs typeface="+mn-lt"/>
              </a:rPr>
              <a:t>The planters must be sized deeper than 5”, which is sufficient for gardening vegetables.</a:t>
            </a:r>
          </a:p>
          <a:p>
            <a:r>
              <a:rPr lang="en" sz="2000">
                <a:latin typeface="Times New Roman"/>
                <a:cs typeface="Calibri"/>
              </a:rPr>
              <a:t>Length of the water reservoir needs to be greater than 14”, which is sufficient for watering three 7” planters.   </a:t>
            </a:r>
          </a:p>
        </p:txBody>
      </p:sp>
      <p:sp>
        <p:nvSpPr>
          <p:cNvPr id="10" name="Content Placeholder 2">
            <a:extLst>
              <a:ext uri="{FF2B5EF4-FFF2-40B4-BE49-F238E27FC236}">
                <a16:creationId xmlns:a16="http://schemas.microsoft.com/office/drawing/2014/main" id="{B0071BD3-8150-40D3-8E0F-2FE8F8A5E81A}"/>
              </a:ext>
            </a:extLst>
          </p:cNvPr>
          <p:cNvSpPr txBox="1">
            <a:spLocks/>
          </p:cNvSpPr>
          <p:nvPr/>
        </p:nvSpPr>
        <p:spPr>
          <a:xfrm>
            <a:off x="838200" y="5246037"/>
            <a:ext cx="9453404" cy="119772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 sz="2000">
                <a:latin typeface="Times New Roman"/>
                <a:cs typeface="Calibri"/>
              </a:rPr>
              <a:t>HKWPS-12V60W converter must be generating 12Vdc and sufficent power for Solenoid valves, and it will be inputted to source of RFD3055LE MOSFETs, which is utilized for water automation</a:t>
            </a:r>
          </a:p>
        </p:txBody>
      </p:sp>
      <p:sp>
        <p:nvSpPr>
          <p:cNvPr id="15" name="Content Placeholder 2">
            <a:extLst>
              <a:ext uri="{FF2B5EF4-FFF2-40B4-BE49-F238E27FC236}">
                <a16:creationId xmlns:a16="http://schemas.microsoft.com/office/drawing/2014/main" id="{D22D3021-B6E4-4FEC-8513-EF6F8C91ED7D}"/>
              </a:ext>
            </a:extLst>
          </p:cNvPr>
          <p:cNvSpPr txBox="1">
            <a:spLocks/>
          </p:cNvSpPr>
          <p:nvPr/>
        </p:nvSpPr>
        <p:spPr>
          <a:xfrm>
            <a:off x="838200" y="4029112"/>
            <a:ext cx="9453404" cy="65335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Font typeface="Arial" panose="020B0604020202020204" pitchFamily="34" charset="0"/>
              <a:buNone/>
            </a:pPr>
            <a:r>
              <a:rPr lang="en-US" sz="2000">
                <a:solidFill>
                  <a:srgbClr val="000000"/>
                </a:solidFill>
                <a:latin typeface="Times New Roman" panose="02020603050405020304" pitchFamily="18" charset="0"/>
              </a:rPr>
              <a:t>(Valve control requirement)</a:t>
            </a:r>
          </a:p>
          <a:p>
            <a:pPr marL="0" indent="0" fontAlgn="base">
              <a:buFont typeface="Arial" panose="020B0604020202020204" pitchFamily="34" charset="0"/>
              <a:buNone/>
            </a:pPr>
            <a:r>
              <a:rPr lang="en-US" sz="2000">
                <a:solidFill>
                  <a:srgbClr val="000000"/>
                </a:solidFill>
                <a:latin typeface="Times New Roman" panose="02020603050405020304" pitchFamily="18" charset="0"/>
              </a:rPr>
              <a:t>4. Must be able to distribute water automatically based on the preferences of the user for both soil moisture and time-based watering of the plants</a:t>
            </a:r>
            <a:endParaRPr lang="en-US" sz="2000">
              <a:latin typeface="Times New Roman" panose="02020603050405020304" pitchFamily="18" charset="0"/>
              <a:cs typeface="Times New Roman" panose="02020603050405020304" pitchFamily="18" charset="0"/>
            </a:endParaRPr>
          </a:p>
        </p:txBody>
      </p:sp>
      <p:cxnSp>
        <p:nvCxnSpPr>
          <p:cNvPr id="11" name="직선 연결선 4">
            <a:extLst>
              <a:ext uri="{FF2B5EF4-FFF2-40B4-BE49-F238E27FC236}">
                <a16:creationId xmlns:a16="http://schemas.microsoft.com/office/drawing/2014/main" id="{1918FCE3-5B3E-494A-9936-81679F773BF6}"/>
              </a:ext>
            </a:extLst>
          </p:cNvPr>
          <p:cNvCxnSpPr>
            <a:cxnSpLocks/>
          </p:cNvCxnSpPr>
          <p:nvPr/>
        </p:nvCxnSpPr>
        <p:spPr>
          <a:xfrm>
            <a:off x="0" y="1119155"/>
            <a:ext cx="6891753" cy="0"/>
          </a:xfrm>
          <a:prstGeom prst="line">
            <a:avLst/>
          </a:prstGeom>
          <a:ln w="38100">
            <a:solidFill>
              <a:schemeClr val="accent1"/>
            </a:solidFill>
          </a:ln>
          <a:scene3d>
            <a:camera prst="obliqueTopLeft"/>
            <a:lightRig rig="threePt" dir="t"/>
          </a:scene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64272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70880-4C34-40A0-B70D-D2A122FDE34B}"/>
              </a:ext>
            </a:extLst>
          </p:cNvPr>
          <p:cNvSpPr>
            <a:spLocks noGrp="1"/>
          </p:cNvSpPr>
          <p:nvPr>
            <p:ph type="title"/>
          </p:nvPr>
        </p:nvSpPr>
        <p:spPr>
          <a:xfrm>
            <a:off x="838200" y="4178"/>
            <a:ext cx="10515600" cy="1465129"/>
          </a:xfrm>
        </p:spPr>
        <p:txBody>
          <a:bodyPr/>
          <a:lstStyle/>
          <a:p>
            <a:r>
              <a:rPr lang="en-US">
                <a:cs typeface="Calibri Light"/>
              </a:rPr>
              <a:t>Subsystem Specification</a:t>
            </a:r>
          </a:p>
        </p:txBody>
      </p:sp>
      <p:sp>
        <p:nvSpPr>
          <p:cNvPr id="3" name="Content Placeholder 2">
            <a:extLst>
              <a:ext uri="{FF2B5EF4-FFF2-40B4-BE49-F238E27FC236}">
                <a16:creationId xmlns:a16="http://schemas.microsoft.com/office/drawing/2014/main" id="{971EA681-4414-4CB9-9DE2-B0BAB4706281}"/>
              </a:ext>
            </a:extLst>
          </p:cNvPr>
          <p:cNvSpPr>
            <a:spLocks noGrp="1"/>
          </p:cNvSpPr>
          <p:nvPr>
            <p:ph sz="half" idx="1"/>
          </p:nvPr>
        </p:nvSpPr>
        <p:spPr>
          <a:xfrm>
            <a:off x="838200" y="1414452"/>
            <a:ext cx="9189516" cy="2168859"/>
          </a:xfrm>
        </p:spPr>
        <p:txBody>
          <a:bodyPr vert="horz" lIns="91440" tIns="45720" rIns="91440" bIns="45720" rtlCol="0" anchor="t">
            <a:normAutofit fontScale="92500" lnSpcReduction="10000"/>
          </a:bodyPr>
          <a:lstStyle/>
          <a:p>
            <a:pPr marL="0" indent="0" fontAlgn="base">
              <a:buNone/>
            </a:pPr>
            <a:r>
              <a:rPr lang="en-US" sz="2000" b="0" i="0">
                <a:solidFill>
                  <a:srgbClr val="000000"/>
                </a:solidFill>
                <a:effectLst/>
                <a:latin typeface="Times New Roman" panose="02020603050405020304" pitchFamily="18" charset="0"/>
              </a:rPr>
              <a:t>(Sensor and communication related requirements)</a:t>
            </a:r>
          </a:p>
          <a:p>
            <a:pPr marL="0" indent="0" fontAlgn="base">
              <a:buNone/>
            </a:pPr>
            <a:r>
              <a:rPr lang="en-US" sz="2000" b="0" i="0">
                <a:solidFill>
                  <a:srgbClr val="000000"/>
                </a:solidFill>
                <a:effectLst/>
                <a:latin typeface="Times New Roman" panose="02020603050405020304" pitchFamily="18" charset="0"/>
              </a:rPr>
              <a:t>6. </a:t>
            </a:r>
            <a:r>
              <a:rPr lang="en-US" sz="2000">
                <a:effectLst/>
                <a:latin typeface="Times New Roman" panose="02020603050405020304" pitchFamily="18" charset="0"/>
                <a:ea typeface="Times New Roman" panose="02020603050405020304" pitchFamily="18" charset="0"/>
              </a:rPr>
              <a:t>Must be able to monitor the conditions of and administer water to each plant container separately.</a:t>
            </a:r>
          </a:p>
          <a:p>
            <a:pPr marL="0" indent="0" fontAlgn="base">
              <a:buNone/>
            </a:pPr>
            <a:r>
              <a:rPr lang="en-US" sz="2000">
                <a:latin typeface="Times New Roman" panose="02020603050405020304" pitchFamily="18" charset="0"/>
                <a:ea typeface="Times New Roman" panose="02020603050405020304" pitchFamily="18" charset="0"/>
              </a:rPr>
              <a:t>7. </a:t>
            </a:r>
            <a:r>
              <a:rPr lang="en-US" sz="2000">
                <a:effectLst/>
                <a:latin typeface="Times New Roman" panose="02020603050405020304" pitchFamily="18" charset="0"/>
                <a:ea typeface="Times New Roman" panose="02020603050405020304" pitchFamily="18" charset="0"/>
              </a:rPr>
              <a:t>Must be able to monitor the amount of water stored in the device and notify the user when it needs to be refilled.</a:t>
            </a:r>
          </a:p>
          <a:p>
            <a:pPr marL="0" indent="0" fontAlgn="base">
              <a:buNone/>
            </a:pPr>
            <a:r>
              <a:rPr lang="en-US" sz="2000">
                <a:latin typeface="Times New Roman" panose="02020603050405020304" pitchFamily="18" charset="0"/>
                <a:ea typeface="Times New Roman" panose="02020603050405020304" pitchFamily="18" charset="0"/>
              </a:rPr>
              <a:t>8. </a:t>
            </a:r>
            <a:r>
              <a:rPr lang="en-US" sz="2000">
                <a:effectLst/>
                <a:latin typeface="Times New Roman" panose="02020603050405020304" pitchFamily="18" charset="0"/>
                <a:ea typeface="Times New Roman" panose="02020603050405020304" pitchFamily="18" charset="0"/>
              </a:rPr>
              <a:t>Must be able to monitor soil moisture, water TDS level, local temperature, light level, and local humidity through web interface.</a:t>
            </a:r>
          </a:p>
          <a:p>
            <a:pPr marL="0" indent="0" fontAlgn="base">
              <a:buNone/>
            </a:pPr>
            <a:endParaRPr lang="en-US" sz="2000">
              <a:effectLst/>
              <a:latin typeface="Times New Roman" panose="02020603050405020304" pitchFamily="18" charset="0"/>
              <a:ea typeface="Times New Roman" panose="02020603050405020304" pitchFamily="18" charset="0"/>
            </a:endParaRPr>
          </a:p>
          <a:p>
            <a:pPr marL="0" indent="0" algn="l" rtl="0" fontAlgn="base">
              <a:buNone/>
            </a:pPr>
            <a:endParaRPr lang="en-US" sz="2000" b="0" i="0">
              <a:solidFill>
                <a:srgbClr val="000000"/>
              </a:solidFill>
              <a:effectLst/>
              <a:latin typeface="Times New Roman" panose="02020603050405020304" pitchFamily="18" charset="0"/>
            </a:endParaRPr>
          </a:p>
          <a:p>
            <a:pPr marL="0" indent="0">
              <a:buNone/>
            </a:pPr>
            <a:endParaRPr lang="en-US" sz="2000">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99DD7CED-CC69-42F6-9903-D3B66374CF23}"/>
              </a:ext>
            </a:extLst>
          </p:cNvPr>
          <p:cNvSpPr txBox="1">
            <a:spLocks/>
          </p:cNvSpPr>
          <p:nvPr/>
        </p:nvSpPr>
        <p:spPr>
          <a:xfrm>
            <a:off x="838200" y="3658507"/>
            <a:ext cx="9349076" cy="2901853"/>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 sz="2000">
                <a:latin typeface="Times New Roman"/>
                <a:cs typeface="Calibri"/>
              </a:rPr>
              <a:t>HKWPS-12V60W converter must be generating 12Vdc for dc-dc converter that is utilized to power the sensors on PCB</a:t>
            </a:r>
          </a:p>
          <a:p>
            <a:r>
              <a:rPr lang="en-US" sz="2000">
                <a:latin typeface="Times New Roman"/>
                <a:cs typeface="Calibri"/>
              </a:rPr>
              <a:t>DC-DC converter must be generating 3.3Vdc, which is desired inputs for the sensor subsystem and communication subsystem. </a:t>
            </a:r>
          </a:p>
          <a:p>
            <a:r>
              <a:rPr lang="en-US" sz="2000">
                <a:latin typeface="Times New Roman"/>
                <a:cs typeface="Calibri"/>
              </a:rPr>
              <a:t>10uF input capacitors and 47uF capacitors are necessary to smooth the voltage and act as a reservoir of energy flowing to the output.</a:t>
            </a:r>
          </a:p>
          <a:p>
            <a:r>
              <a:rPr lang="en-US" sz="2000">
                <a:latin typeface="Times New Roman"/>
                <a:cs typeface="Calibri"/>
              </a:rPr>
              <a:t>TPSM84203EAB Linear Regulator needs to be operating as expected to generate 3.3Vdc output with the correct pin connections. </a:t>
            </a:r>
            <a:endParaRPr lang="en" sz="2000">
              <a:latin typeface="Times New Roman"/>
              <a:cs typeface="Calibri"/>
            </a:endParaRPr>
          </a:p>
        </p:txBody>
      </p:sp>
      <p:sp>
        <p:nvSpPr>
          <p:cNvPr id="9" name="Content Placeholder 2">
            <a:extLst>
              <a:ext uri="{FF2B5EF4-FFF2-40B4-BE49-F238E27FC236}">
                <a16:creationId xmlns:a16="http://schemas.microsoft.com/office/drawing/2014/main" id="{1CEBEB78-B473-4182-93A6-A5B1317E3369}"/>
              </a:ext>
            </a:extLst>
          </p:cNvPr>
          <p:cNvSpPr txBox="1">
            <a:spLocks/>
          </p:cNvSpPr>
          <p:nvPr/>
        </p:nvSpPr>
        <p:spPr>
          <a:xfrm>
            <a:off x="838200" y="2806509"/>
            <a:ext cx="7704383" cy="420484"/>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atin typeface="Times New Roman" panose="02020603050405020304" pitchFamily="18" charset="0"/>
              <a:cs typeface="Times New Roman" panose="02020603050405020304" pitchFamily="18" charset="0"/>
            </a:endParaRPr>
          </a:p>
        </p:txBody>
      </p:sp>
      <p:cxnSp>
        <p:nvCxnSpPr>
          <p:cNvPr id="10" name="직선 연결선 4">
            <a:extLst>
              <a:ext uri="{FF2B5EF4-FFF2-40B4-BE49-F238E27FC236}">
                <a16:creationId xmlns:a16="http://schemas.microsoft.com/office/drawing/2014/main" id="{A2192805-22AA-4CCD-9418-B7EBE862776B}"/>
              </a:ext>
            </a:extLst>
          </p:cNvPr>
          <p:cNvCxnSpPr>
            <a:cxnSpLocks/>
          </p:cNvCxnSpPr>
          <p:nvPr/>
        </p:nvCxnSpPr>
        <p:spPr>
          <a:xfrm>
            <a:off x="0" y="1076198"/>
            <a:ext cx="6891753" cy="0"/>
          </a:xfrm>
          <a:prstGeom prst="line">
            <a:avLst/>
          </a:prstGeom>
          <a:ln w="38100">
            <a:solidFill>
              <a:schemeClr val="accent1"/>
            </a:solidFill>
          </a:ln>
          <a:scene3d>
            <a:camera prst="obliqueTopLeft"/>
            <a:lightRig rig="threePt" dir="t"/>
          </a:scene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37264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70880-4C34-40A0-B70D-D2A122FDE34B}"/>
              </a:ext>
            </a:extLst>
          </p:cNvPr>
          <p:cNvSpPr>
            <a:spLocks noGrp="1"/>
          </p:cNvSpPr>
          <p:nvPr>
            <p:ph type="title"/>
          </p:nvPr>
        </p:nvSpPr>
        <p:spPr>
          <a:xfrm>
            <a:off x="838200" y="170786"/>
            <a:ext cx="10515600" cy="918544"/>
          </a:xfrm>
        </p:spPr>
        <p:txBody>
          <a:bodyPr/>
          <a:lstStyle/>
          <a:p>
            <a:r>
              <a:rPr lang="en-US">
                <a:cs typeface="Calibri Light"/>
              </a:rPr>
              <a:t>Subsystem Progress</a:t>
            </a:r>
          </a:p>
        </p:txBody>
      </p:sp>
      <p:sp>
        <p:nvSpPr>
          <p:cNvPr id="3" name="Content Placeholder 2">
            <a:extLst>
              <a:ext uri="{FF2B5EF4-FFF2-40B4-BE49-F238E27FC236}">
                <a16:creationId xmlns:a16="http://schemas.microsoft.com/office/drawing/2014/main" id="{971EA681-4414-4CB9-9DE2-B0BAB4706281}"/>
              </a:ext>
            </a:extLst>
          </p:cNvPr>
          <p:cNvSpPr>
            <a:spLocks noGrp="1"/>
          </p:cNvSpPr>
          <p:nvPr>
            <p:ph sz="half" idx="1"/>
          </p:nvPr>
        </p:nvSpPr>
        <p:spPr>
          <a:xfrm>
            <a:off x="838200" y="1195208"/>
            <a:ext cx="8120669" cy="3432024"/>
          </a:xfrm>
        </p:spPr>
        <p:txBody>
          <a:bodyPr vert="horz" lIns="91440" tIns="45720" rIns="91440" bIns="45720" rtlCol="0" anchor="t">
            <a:noAutofit/>
          </a:bodyPr>
          <a:lstStyle/>
          <a:p>
            <a:pPr marL="0" indent="0" fontAlgn="base">
              <a:buNone/>
            </a:pPr>
            <a:r>
              <a:rPr lang="en-US" sz="2000" b="1">
                <a:solidFill>
                  <a:srgbClr val="000000"/>
                </a:solidFill>
                <a:latin typeface="Times New Roman"/>
                <a:ea typeface="Times New Roman" panose="02020603050405020304" pitchFamily="18" charset="0"/>
                <a:cs typeface="Times New Roman"/>
              </a:rPr>
              <a:t>Selected Components:</a:t>
            </a:r>
            <a:endParaRPr lang="en-US" sz="1800" b="1">
              <a:solidFill>
                <a:srgbClr val="000000"/>
              </a:solidFill>
              <a:latin typeface="Times New Roman"/>
              <a:ea typeface="Times New Roman" panose="02020603050405020304" pitchFamily="18" charset="0"/>
              <a:cs typeface="Times New Roman"/>
            </a:endParaRPr>
          </a:p>
          <a:p>
            <a:pPr marL="0" indent="0" fontAlgn="base">
              <a:buNone/>
            </a:pPr>
            <a:r>
              <a:rPr lang="en" sz="1800">
                <a:latin typeface="Times New Roman"/>
                <a:cs typeface="Calibri"/>
              </a:rPr>
              <a:t>HKWPS-12V60W</a:t>
            </a:r>
            <a:r>
              <a:rPr lang="en" sz="1800" baseline="-25000">
                <a:latin typeface="Times New Roman"/>
                <a:cs typeface="Calibri"/>
              </a:rPr>
              <a:t>(1)</a:t>
            </a:r>
            <a:r>
              <a:rPr lang="en" sz="1800">
                <a:latin typeface="Times New Roman"/>
                <a:cs typeface="Calibri"/>
              </a:rPr>
              <a:t> is a AC-DC converter outputs 12Vdc</a:t>
            </a:r>
          </a:p>
          <a:p>
            <a:pPr marL="0" indent="0" fontAlgn="base">
              <a:buNone/>
            </a:pPr>
            <a:r>
              <a:rPr lang="en-US" sz="1800">
                <a:solidFill>
                  <a:srgbClr val="000000"/>
                </a:solidFill>
                <a:latin typeface="Times New Roman"/>
                <a:ea typeface="Times New Roman" panose="02020603050405020304" pitchFamily="18" charset="0"/>
                <a:cs typeface="Times New Roman"/>
              </a:rPr>
              <a:t>DC-DC Converter</a:t>
            </a:r>
            <a:endParaRPr lang="en-US" sz="1800">
              <a:solidFill>
                <a:srgbClr val="000000"/>
              </a:solidFill>
              <a:latin typeface="Times New Roman" panose="02020603050405020304" pitchFamily="18" charset="0"/>
              <a:ea typeface="Times New Roman" panose="02020603050405020304" pitchFamily="18" charset="0"/>
            </a:endParaRPr>
          </a:p>
          <a:p>
            <a:pPr fontAlgn="base">
              <a:buFontTx/>
              <a:buChar char="-"/>
            </a:pPr>
            <a:r>
              <a:rPr lang="en-US" sz="1800">
                <a:solidFill>
                  <a:srgbClr val="000000"/>
                </a:solidFill>
                <a:latin typeface="Times New Roman"/>
                <a:ea typeface="Times New Roman" panose="02020603050405020304" pitchFamily="18" charset="0"/>
                <a:cs typeface="Times New Roman"/>
              </a:rPr>
              <a:t>JWT_A3963 : 01x02 Male Connector</a:t>
            </a:r>
          </a:p>
          <a:p>
            <a:pPr fontAlgn="base">
              <a:buFontTx/>
              <a:buChar char="-"/>
            </a:pPr>
            <a:r>
              <a:rPr lang="en-US" sz="1800">
                <a:solidFill>
                  <a:srgbClr val="000000"/>
                </a:solidFill>
                <a:latin typeface="Times New Roman"/>
                <a:ea typeface="Times New Roman" panose="02020603050405020304" pitchFamily="18" charset="0"/>
                <a:cs typeface="Times New Roman"/>
              </a:rPr>
              <a:t>TPSM8420EAB : linear regulator</a:t>
            </a:r>
            <a:r>
              <a:rPr lang="en-US" sz="1800" baseline="-25000">
                <a:solidFill>
                  <a:srgbClr val="000000"/>
                </a:solidFill>
                <a:latin typeface="Times New Roman"/>
                <a:ea typeface="Times New Roman" panose="02020603050405020304" pitchFamily="18" charset="0"/>
                <a:cs typeface="Times New Roman"/>
              </a:rPr>
              <a:t>(2)</a:t>
            </a:r>
            <a:endParaRPr lang="en-US" sz="1800">
              <a:solidFill>
                <a:srgbClr val="000000"/>
              </a:solidFill>
              <a:latin typeface="Times New Roman"/>
              <a:ea typeface="Times New Roman" panose="02020603050405020304" pitchFamily="18" charset="0"/>
              <a:cs typeface="Times New Roman"/>
            </a:endParaRPr>
          </a:p>
          <a:p>
            <a:pPr fontAlgn="base">
              <a:buFontTx/>
              <a:buChar char="-"/>
            </a:pPr>
            <a:r>
              <a:rPr lang="en-US" sz="1800">
                <a:solidFill>
                  <a:srgbClr val="000000"/>
                </a:solidFill>
                <a:latin typeface="Times New Roman" panose="02020603050405020304" pitchFamily="18" charset="0"/>
                <a:ea typeface="Times New Roman" panose="02020603050405020304" pitchFamily="18" charset="0"/>
              </a:rPr>
              <a:t>GRM32ER61C476KE15L : Output Capacitor </a:t>
            </a:r>
          </a:p>
          <a:p>
            <a:pPr fontAlgn="base">
              <a:buFontTx/>
              <a:buChar char="-"/>
            </a:pPr>
            <a:r>
              <a:rPr lang="en-US" sz="1800">
                <a:solidFill>
                  <a:srgbClr val="000000"/>
                </a:solidFill>
                <a:latin typeface="Times New Roman" panose="02020603050405020304" pitchFamily="18" charset="0"/>
                <a:ea typeface="Times New Roman" panose="02020603050405020304" pitchFamily="18" charset="0"/>
              </a:rPr>
              <a:t>GRT31CR61H106KE01L : Input Capacitor</a:t>
            </a:r>
          </a:p>
          <a:p>
            <a:pPr marL="0" indent="0" fontAlgn="base">
              <a:buNone/>
            </a:pPr>
            <a:r>
              <a:rPr lang="en-US" sz="1800">
                <a:solidFill>
                  <a:srgbClr val="000000"/>
                </a:solidFill>
                <a:latin typeface="Times New Roman"/>
                <a:ea typeface="Times New Roman" panose="02020603050405020304" pitchFamily="18" charset="0"/>
                <a:cs typeface="Times New Roman"/>
              </a:rPr>
              <a:t>Planters and water reservoirs</a:t>
            </a:r>
          </a:p>
          <a:p>
            <a:pPr fontAlgn="base">
              <a:buFontTx/>
              <a:buChar char="-"/>
            </a:pPr>
            <a:r>
              <a:rPr lang="en-US" sz="1800">
                <a:solidFill>
                  <a:srgbClr val="000000"/>
                </a:solidFill>
                <a:latin typeface="Times New Roman"/>
                <a:ea typeface="Times New Roman" panose="02020603050405020304" pitchFamily="18" charset="0"/>
                <a:cs typeface="Times New Roman"/>
              </a:rPr>
              <a:t>B07VD55NMT planter with 7.2”Lx17”Wx5.5”H</a:t>
            </a:r>
          </a:p>
          <a:p>
            <a:pPr fontAlgn="base">
              <a:buFontTx/>
              <a:buChar char="-"/>
            </a:pPr>
            <a:r>
              <a:rPr lang="en-US" sz="1800">
                <a:solidFill>
                  <a:srgbClr val="000000"/>
                </a:solidFill>
                <a:latin typeface="Times New Roman"/>
                <a:ea typeface="Times New Roman" panose="02020603050405020304" pitchFamily="18" charset="0"/>
                <a:cs typeface="Times New Roman"/>
              </a:rPr>
              <a:t>28 Quart Waste basket 10.5”Lx14.25”Wx15”H </a:t>
            </a:r>
            <a:endParaRPr lang="en-US" sz="1800">
              <a:effectLst/>
              <a:latin typeface="Times New Roman" panose="02020603050405020304" pitchFamily="18" charset="0"/>
              <a:ea typeface="Times New Roman" panose="02020603050405020304" pitchFamily="18" charset="0"/>
            </a:endParaRPr>
          </a:p>
          <a:p>
            <a:pPr fontAlgn="base">
              <a:buFontTx/>
              <a:buChar char="-"/>
            </a:pPr>
            <a:endParaRPr lang="en-US" sz="1800">
              <a:solidFill>
                <a:srgbClr val="000000"/>
              </a:solidFill>
              <a:latin typeface="Times New Roman" panose="02020603050405020304" pitchFamily="18" charset="0"/>
              <a:ea typeface="Times New Roman" panose="02020603050405020304" pitchFamily="18" charset="0"/>
            </a:endParaRPr>
          </a:p>
          <a:p>
            <a:pPr fontAlgn="base">
              <a:buFontTx/>
              <a:buChar char="-"/>
            </a:pPr>
            <a:endParaRPr lang="en-US" sz="1800">
              <a:solidFill>
                <a:srgbClr val="000000"/>
              </a:solidFill>
              <a:latin typeface="Times New Roman" panose="02020603050405020304" pitchFamily="18" charset="0"/>
              <a:ea typeface="Times New Roman" panose="02020603050405020304" pitchFamily="18" charset="0"/>
            </a:endParaRPr>
          </a:p>
          <a:p>
            <a:pPr fontAlgn="base">
              <a:buFontTx/>
              <a:buChar char="-"/>
            </a:pPr>
            <a:endParaRPr lang="en-US" sz="1800">
              <a:solidFill>
                <a:srgbClr val="000000"/>
              </a:solidFill>
              <a:latin typeface="Times New Roman" panose="02020603050405020304" pitchFamily="18" charset="0"/>
              <a:ea typeface="Times New Roman" panose="02020603050405020304" pitchFamily="18" charset="0"/>
            </a:endParaRPr>
          </a:p>
          <a:p>
            <a:pPr marL="0" indent="0" fontAlgn="base">
              <a:buNone/>
            </a:pPr>
            <a:endParaRPr lang="en-US" sz="1800">
              <a:effectLst/>
              <a:latin typeface="Times New Roman" panose="02020603050405020304" pitchFamily="18" charset="0"/>
              <a:ea typeface="Times New Roman" panose="02020603050405020304" pitchFamily="18" charset="0"/>
            </a:endParaRPr>
          </a:p>
          <a:p>
            <a:pPr marL="0" indent="0" algn="l" rtl="0" fontAlgn="base">
              <a:buNone/>
            </a:pPr>
            <a:endParaRPr lang="en-US" sz="1800" b="0" i="0">
              <a:solidFill>
                <a:srgbClr val="000000"/>
              </a:solidFill>
              <a:effectLst/>
              <a:latin typeface="Times New Roman" panose="02020603050405020304" pitchFamily="18" charset="0"/>
            </a:endParaRPr>
          </a:p>
          <a:p>
            <a:pPr marL="0" indent="0">
              <a:buNone/>
            </a:pPr>
            <a:endParaRPr lang="en-US" sz="1800">
              <a:latin typeface="Times New Roman" panose="02020603050405020304" pitchFamily="18" charset="0"/>
              <a:cs typeface="Times New Roman" panose="02020603050405020304" pitchFamily="18" charset="0"/>
            </a:endParaRPr>
          </a:p>
        </p:txBody>
      </p:sp>
      <p:sp>
        <p:nvSpPr>
          <p:cNvPr id="9" name="Content Placeholder 2">
            <a:extLst>
              <a:ext uri="{FF2B5EF4-FFF2-40B4-BE49-F238E27FC236}">
                <a16:creationId xmlns:a16="http://schemas.microsoft.com/office/drawing/2014/main" id="{1CEBEB78-B473-4182-93A6-A5B1317E3369}"/>
              </a:ext>
            </a:extLst>
          </p:cNvPr>
          <p:cNvSpPr txBox="1">
            <a:spLocks/>
          </p:cNvSpPr>
          <p:nvPr/>
        </p:nvSpPr>
        <p:spPr>
          <a:xfrm>
            <a:off x="838199" y="3217682"/>
            <a:ext cx="7704383" cy="420484"/>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DE4BFC57-1782-4D4C-8DE4-8C9F4F704911}"/>
              </a:ext>
            </a:extLst>
          </p:cNvPr>
          <p:cNvPicPr>
            <a:picLocks noChangeAspect="1"/>
          </p:cNvPicPr>
          <p:nvPr/>
        </p:nvPicPr>
        <p:blipFill>
          <a:blip r:embed="rId2"/>
          <a:stretch>
            <a:fillRect/>
          </a:stretch>
        </p:blipFill>
        <p:spPr>
          <a:xfrm>
            <a:off x="9021229" y="4039158"/>
            <a:ext cx="3079970" cy="2710374"/>
          </a:xfrm>
          <a:prstGeom prst="rect">
            <a:avLst/>
          </a:prstGeom>
        </p:spPr>
      </p:pic>
      <p:pic>
        <p:nvPicPr>
          <p:cNvPr id="14" name="Picture 13">
            <a:extLst>
              <a:ext uri="{FF2B5EF4-FFF2-40B4-BE49-F238E27FC236}">
                <a16:creationId xmlns:a16="http://schemas.microsoft.com/office/drawing/2014/main" id="{FF2586A6-9501-4D0C-859A-153E387D09E9}"/>
              </a:ext>
            </a:extLst>
          </p:cNvPr>
          <p:cNvPicPr>
            <a:picLocks noChangeAspect="1"/>
          </p:cNvPicPr>
          <p:nvPr/>
        </p:nvPicPr>
        <p:blipFill>
          <a:blip r:embed="rId3"/>
          <a:stretch>
            <a:fillRect/>
          </a:stretch>
        </p:blipFill>
        <p:spPr>
          <a:xfrm>
            <a:off x="9021229" y="1057036"/>
            <a:ext cx="3042249" cy="2524678"/>
          </a:xfrm>
          <a:prstGeom prst="rect">
            <a:avLst/>
          </a:prstGeom>
        </p:spPr>
      </p:pic>
      <p:sp>
        <p:nvSpPr>
          <p:cNvPr id="10" name="TextBox 9">
            <a:extLst>
              <a:ext uri="{FF2B5EF4-FFF2-40B4-BE49-F238E27FC236}">
                <a16:creationId xmlns:a16="http://schemas.microsoft.com/office/drawing/2014/main" id="{BCF43ED0-4865-496C-BE01-B6767D4DBCD4}"/>
              </a:ext>
            </a:extLst>
          </p:cNvPr>
          <p:cNvSpPr txBox="1"/>
          <p:nvPr/>
        </p:nvSpPr>
        <p:spPr>
          <a:xfrm>
            <a:off x="9092346" y="553391"/>
            <a:ext cx="3318994" cy="369332"/>
          </a:xfrm>
          <a:prstGeom prst="rect">
            <a:avLst/>
          </a:prstGeom>
          <a:noFill/>
        </p:spPr>
        <p:txBody>
          <a:bodyPr wrap="square" rtlCol="0">
            <a:spAutoFit/>
          </a:bodyPr>
          <a:lstStyle/>
          <a:p>
            <a:r>
              <a:rPr lang="en-US"/>
              <a:t>(1) AC-DC converter</a:t>
            </a:r>
          </a:p>
        </p:txBody>
      </p:sp>
      <p:sp>
        <p:nvSpPr>
          <p:cNvPr id="11" name="TextBox 10">
            <a:extLst>
              <a:ext uri="{FF2B5EF4-FFF2-40B4-BE49-F238E27FC236}">
                <a16:creationId xmlns:a16="http://schemas.microsoft.com/office/drawing/2014/main" id="{54668D1E-CC5C-433B-828A-86411A5B94B5}"/>
              </a:ext>
            </a:extLst>
          </p:cNvPr>
          <p:cNvSpPr txBox="1"/>
          <p:nvPr/>
        </p:nvSpPr>
        <p:spPr>
          <a:xfrm>
            <a:off x="8958869" y="3625770"/>
            <a:ext cx="3318994" cy="369332"/>
          </a:xfrm>
          <a:prstGeom prst="rect">
            <a:avLst/>
          </a:prstGeom>
          <a:noFill/>
        </p:spPr>
        <p:txBody>
          <a:bodyPr wrap="square" rtlCol="0">
            <a:spAutoFit/>
          </a:bodyPr>
          <a:lstStyle/>
          <a:p>
            <a:r>
              <a:rPr lang="en-US"/>
              <a:t>(2) Linear voltage regulator</a:t>
            </a:r>
          </a:p>
        </p:txBody>
      </p:sp>
      <p:cxnSp>
        <p:nvCxnSpPr>
          <p:cNvPr id="17" name="직선 연결선 4">
            <a:extLst>
              <a:ext uri="{FF2B5EF4-FFF2-40B4-BE49-F238E27FC236}">
                <a16:creationId xmlns:a16="http://schemas.microsoft.com/office/drawing/2014/main" id="{7D319208-A5D6-43F6-B813-6B61C6BE43BE}"/>
              </a:ext>
            </a:extLst>
          </p:cNvPr>
          <p:cNvCxnSpPr>
            <a:cxnSpLocks/>
          </p:cNvCxnSpPr>
          <p:nvPr/>
        </p:nvCxnSpPr>
        <p:spPr>
          <a:xfrm>
            <a:off x="0" y="943371"/>
            <a:ext cx="6891753" cy="0"/>
          </a:xfrm>
          <a:prstGeom prst="line">
            <a:avLst/>
          </a:prstGeom>
          <a:ln w="38100">
            <a:solidFill>
              <a:schemeClr val="accent1"/>
            </a:solidFill>
          </a:ln>
          <a:scene3d>
            <a:camera prst="obliqueTopLeft"/>
            <a:lightRig rig="threePt" dir="t"/>
          </a:scene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13927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70880-4C34-40A0-B70D-D2A122FDE34B}"/>
              </a:ext>
            </a:extLst>
          </p:cNvPr>
          <p:cNvSpPr>
            <a:spLocks noGrp="1"/>
          </p:cNvSpPr>
          <p:nvPr>
            <p:ph type="title"/>
          </p:nvPr>
        </p:nvSpPr>
        <p:spPr>
          <a:xfrm>
            <a:off x="838200" y="4179"/>
            <a:ext cx="10515600" cy="1272172"/>
          </a:xfrm>
        </p:spPr>
        <p:txBody>
          <a:bodyPr/>
          <a:lstStyle/>
          <a:p>
            <a:r>
              <a:rPr lang="en-US">
                <a:cs typeface="Calibri Light"/>
              </a:rPr>
              <a:t>Subsystem Progress</a:t>
            </a:r>
          </a:p>
        </p:txBody>
      </p:sp>
      <p:sp>
        <p:nvSpPr>
          <p:cNvPr id="3" name="Content Placeholder 2">
            <a:extLst>
              <a:ext uri="{FF2B5EF4-FFF2-40B4-BE49-F238E27FC236}">
                <a16:creationId xmlns:a16="http://schemas.microsoft.com/office/drawing/2014/main" id="{971EA681-4414-4CB9-9DE2-B0BAB4706281}"/>
              </a:ext>
            </a:extLst>
          </p:cNvPr>
          <p:cNvSpPr>
            <a:spLocks noGrp="1"/>
          </p:cNvSpPr>
          <p:nvPr>
            <p:ph sz="half" idx="1"/>
          </p:nvPr>
        </p:nvSpPr>
        <p:spPr>
          <a:xfrm>
            <a:off x="838199" y="1195209"/>
            <a:ext cx="7043750" cy="2304106"/>
          </a:xfrm>
        </p:spPr>
        <p:txBody>
          <a:bodyPr vert="horz" lIns="91440" tIns="45720" rIns="91440" bIns="45720" rtlCol="0" anchor="t">
            <a:normAutofit lnSpcReduction="10000"/>
          </a:bodyPr>
          <a:lstStyle/>
          <a:p>
            <a:pPr marL="0" indent="0" fontAlgn="base">
              <a:buNone/>
            </a:pPr>
            <a:r>
              <a:rPr lang="en-US" sz="1800">
                <a:solidFill>
                  <a:srgbClr val="000000"/>
                </a:solidFill>
                <a:latin typeface="Times New Roman"/>
                <a:ea typeface="Times New Roman" panose="02020603050405020304" pitchFamily="18" charset="0"/>
                <a:cs typeface="Times New Roman"/>
              </a:rPr>
              <a:t>DC-DC Converter with TPSM8420EAB is designed through TI </a:t>
            </a:r>
            <a:r>
              <a:rPr lang="en-US" sz="1800" err="1">
                <a:solidFill>
                  <a:srgbClr val="000000"/>
                </a:solidFill>
                <a:latin typeface="Times New Roman"/>
                <a:ea typeface="Times New Roman" panose="02020603050405020304" pitchFamily="18" charset="0"/>
                <a:cs typeface="Times New Roman"/>
              </a:rPr>
              <a:t>Webench</a:t>
            </a:r>
            <a:r>
              <a:rPr lang="en-US" sz="1800">
                <a:solidFill>
                  <a:srgbClr val="000000"/>
                </a:solidFill>
                <a:latin typeface="Times New Roman"/>
                <a:ea typeface="Times New Roman" panose="02020603050405020304" pitchFamily="18" charset="0"/>
                <a:cs typeface="Times New Roman"/>
              </a:rPr>
              <a:t> Power Designer</a:t>
            </a:r>
            <a:endParaRPr lang="en-US" sz="1800">
              <a:solidFill>
                <a:srgbClr val="000000"/>
              </a:solidFill>
              <a:latin typeface="Times New Roman" panose="02020603050405020304" pitchFamily="18" charset="0"/>
              <a:ea typeface="Times New Roman" panose="02020603050405020304" pitchFamily="18" charset="0"/>
            </a:endParaRPr>
          </a:p>
          <a:p>
            <a:pPr fontAlgn="base">
              <a:buFontTx/>
              <a:buChar char="-"/>
            </a:pPr>
            <a:r>
              <a:rPr lang="en-US" sz="1800">
                <a:solidFill>
                  <a:srgbClr val="000000"/>
                </a:solidFill>
                <a:latin typeface="Times New Roman" panose="02020603050405020304" pitchFamily="18" charset="0"/>
                <a:ea typeface="Times New Roman" panose="02020603050405020304" pitchFamily="18" charset="0"/>
              </a:rPr>
              <a:t>With the efficiency(</a:t>
            </a:r>
            <a:r>
              <a:rPr lang="en-US" sz="1800" err="1">
                <a:solidFill>
                  <a:srgbClr val="000000"/>
                </a:solidFill>
                <a:latin typeface="Times New Roman" panose="02020603050405020304" pitchFamily="18" charset="0"/>
                <a:ea typeface="Times New Roman" panose="02020603050405020304" pitchFamily="18" charset="0"/>
              </a:rPr>
              <a:t>Vout</a:t>
            </a:r>
            <a:r>
              <a:rPr lang="en-US" sz="1800">
                <a:solidFill>
                  <a:srgbClr val="000000"/>
                </a:solidFill>
                <a:latin typeface="Times New Roman" panose="02020603050405020304" pitchFamily="18" charset="0"/>
                <a:ea typeface="Times New Roman" panose="02020603050405020304" pitchFamily="18" charset="0"/>
              </a:rPr>
              <a:t>/Vin) of 91.1%</a:t>
            </a:r>
            <a:r>
              <a:rPr lang="en-US" sz="1800" baseline="-25000">
                <a:solidFill>
                  <a:srgbClr val="000000"/>
                </a:solidFill>
                <a:latin typeface="Times New Roman" panose="02020603050405020304" pitchFamily="18" charset="0"/>
                <a:ea typeface="Times New Roman" panose="02020603050405020304" pitchFamily="18" charset="0"/>
              </a:rPr>
              <a:t>(3)</a:t>
            </a:r>
            <a:endParaRPr lang="en-US" sz="1800">
              <a:solidFill>
                <a:srgbClr val="000000"/>
              </a:solidFill>
              <a:latin typeface="Times New Roman" panose="02020603050405020304" pitchFamily="18" charset="0"/>
              <a:ea typeface="Times New Roman" panose="02020603050405020304" pitchFamily="18" charset="0"/>
            </a:endParaRPr>
          </a:p>
          <a:p>
            <a:pPr fontAlgn="base">
              <a:buFontTx/>
              <a:buChar char="-"/>
            </a:pPr>
            <a:r>
              <a:rPr lang="en-US" sz="1800">
                <a:solidFill>
                  <a:srgbClr val="000000"/>
                </a:solidFill>
                <a:latin typeface="Times New Roman" panose="02020603050405020304" pitchFamily="18" charset="0"/>
                <a:ea typeface="Times New Roman" panose="02020603050405020304" pitchFamily="18" charset="0"/>
              </a:rPr>
              <a:t>Simulated output voltage shows the desired output of 3.3Vdc</a:t>
            </a:r>
          </a:p>
          <a:p>
            <a:pPr fontAlgn="base">
              <a:buFontTx/>
              <a:buChar char="-"/>
            </a:pPr>
            <a:r>
              <a:rPr lang="en-US" sz="1800">
                <a:solidFill>
                  <a:srgbClr val="000000"/>
                </a:solidFill>
                <a:latin typeface="Times New Roman" panose="02020603050405020304" pitchFamily="18" charset="0"/>
                <a:ea typeface="Times New Roman" panose="02020603050405020304" pitchFamily="18" charset="0"/>
              </a:rPr>
              <a:t>Minimum BOM count of 4</a:t>
            </a:r>
          </a:p>
          <a:p>
            <a:pPr fontAlgn="base">
              <a:buFontTx/>
              <a:buChar char="-"/>
            </a:pPr>
            <a:r>
              <a:rPr lang="en-US" sz="1800">
                <a:solidFill>
                  <a:srgbClr val="000000"/>
                </a:solidFill>
                <a:latin typeface="Times New Roman" panose="02020603050405020304" pitchFamily="18" charset="0"/>
                <a:ea typeface="Times New Roman" panose="02020603050405020304" pitchFamily="18" charset="0"/>
              </a:rPr>
              <a:t>Cost efficient with $10 </a:t>
            </a:r>
          </a:p>
          <a:p>
            <a:pPr fontAlgn="base">
              <a:buFontTx/>
              <a:buChar char="-"/>
            </a:pPr>
            <a:r>
              <a:rPr lang="en-US" sz="1800">
                <a:solidFill>
                  <a:srgbClr val="000000"/>
                </a:solidFill>
                <a:latin typeface="Times New Roman" panose="02020603050405020304" pitchFamily="18" charset="0"/>
                <a:ea typeface="Times New Roman" panose="02020603050405020304" pitchFamily="18" charset="0"/>
              </a:rPr>
              <a:t>Simple Schematics, easy to apply on PCB design software</a:t>
            </a:r>
            <a:r>
              <a:rPr lang="en-US" sz="1800" baseline="-25000">
                <a:solidFill>
                  <a:srgbClr val="000000"/>
                </a:solidFill>
                <a:latin typeface="Times New Roman" panose="02020603050405020304" pitchFamily="18" charset="0"/>
                <a:ea typeface="Times New Roman" panose="02020603050405020304" pitchFamily="18" charset="0"/>
              </a:rPr>
              <a:t>(4)</a:t>
            </a:r>
            <a:endParaRPr lang="en-US" sz="1800">
              <a:solidFill>
                <a:srgbClr val="000000"/>
              </a:solidFill>
              <a:latin typeface="Times New Roman" panose="02020603050405020304" pitchFamily="18" charset="0"/>
              <a:ea typeface="Times New Roman" panose="02020603050405020304" pitchFamily="18" charset="0"/>
            </a:endParaRPr>
          </a:p>
          <a:p>
            <a:pPr marL="0" indent="0" fontAlgn="base">
              <a:buNone/>
            </a:pPr>
            <a:endParaRPr lang="en-US" sz="1800">
              <a:effectLst/>
              <a:latin typeface="Times New Roman" panose="02020603050405020304" pitchFamily="18" charset="0"/>
              <a:ea typeface="Times New Roman" panose="02020603050405020304" pitchFamily="18" charset="0"/>
            </a:endParaRPr>
          </a:p>
          <a:p>
            <a:pPr marL="0" indent="0" algn="l" rtl="0" fontAlgn="base">
              <a:buNone/>
            </a:pPr>
            <a:endParaRPr lang="en-US" sz="1800" b="0" i="0">
              <a:solidFill>
                <a:srgbClr val="000000"/>
              </a:solidFill>
              <a:effectLst/>
              <a:latin typeface="Times New Roman" panose="02020603050405020304" pitchFamily="18" charset="0"/>
            </a:endParaRPr>
          </a:p>
          <a:p>
            <a:pPr marL="0" indent="0">
              <a:buNone/>
            </a:pPr>
            <a:endParaRPr lang="en-US">
              <a:latin typeface="Times New Roman" panose="02020603050405020304" pitchFamily="18" charset="0"/>
              <a:cs typeface="Times New Roman" panose="02020603050405020304" pitchFamily="18" charset="0"/>
            </a:endParaRPr>
          </a:p>
        </p:txBody>
      </p:sp>
      <p:sp>
        <p:nvSpPr>
          <p:cNvPr id="9" name="Content Placeholder 2">
            <a:extLst>
              <a:ext uri="{FF2B5EF4-FFF2-40B4-BE49-F238E27FC236}">
                <a16:creationId xmlns:a16="http://schemas.microsoft.com/office/drawing/2014/main" id="{1CEBEB78-B473-4182-93A6-A5B1317E3369}"/>
              </a:ext>
            </a:extLst>
          </p:cNvPr>
          <p:cNvSpPr txBox="1">
            <a:spLocks/>
          </p:cNvSpPr>
          <p:nvPr/>
        </p:nvSpPr>
        <p:spPr>
          <a:xfrm>
            <a:off x="838199" y="3217682"/>
            <a:ext cx="7704383" cy="420484"/>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atin typeface="Times New Roman" panose="02020603050405020304" pitchFamily="18" charset="0"/>
              <a:cs typeface="Times New Roman" panose="02020603050405020304" pitchFamily="18" charset="0"/>
            </a:endParaRPr>
          </a:p>
        </p:txBody>
      </p:sp>
      <p:pic>
        <p:nvPicPr>
          <p:cNvPr id="7" name="Picture 6" descr="Diagram&#10;&#10;Description automatically generated">
            <a:extLst>
              <a:ext uri="{FF2B5EF4-FFF2-40B4-BE49-F238E27FC236}">
                <a16:creationId xmlns:a16="http://schemas.microsoft.com/office/drawing/2014/main" id="{54A68509-9F6B-4EAE-A778-1AB05D193A15}"/>
              </a:ext>
            </a:extLst>
          </p:cNvPr>
          <p:cNvPicPr>
            <a:picLocks noChangeAspect="1"/>
          </p:cNvPicPr>
          <p:nvPr/>
        </p:nvPicPr>
        <p:blipFill>
          <a:blip r:embed="rId2"/>
          <a:stretch>
            <a:fillRect/>
          </a:stretch>
        </p:blipFill>
        <p:spPr>
          <a:xfrm>
            <a:off x="424648" y="4096914"/>
            <a:ext cx="4615291" cy="2143993"/>
          </a:xfrm>
          <a:prstGeom prst="rect">
            <a:avLst/>
          </a:prstGeom>
        </p:spPr>
      </p:pic>
      <p:pic>
        <p:nvPicPr>
          <p:cNvPr id="8" name="Picture 7" descr="Chart&#10;&#10;Description automatically generated">
            <a:extLst>
              <a:ext uri="{FF2B5EF4-FFF2-40B4-BE49-F238E27FC236}">
                <a16:creationId xmlns:a16="http://schemas.microsoft.com/office/drawing/2014/main" id="{EB76B04F-3956-4E2E-8319-724CE5EE7A1C}"/>
              </a:ext>
            </a:extLst>
          </p:cNvPr>
          <p:cNvPicPr>
            <a:picLocks noChangeAspect="1"/>
          </p:cNvPicPr>
          <p:nvPr/>
        </p:nvPicPr>
        <p:blipFill>
          <a:blip r:embed="rId3"/>
          <a:stretch>
            <a:fillRect/>
          </a:stretch>
        </p:blipFill>
        <p:spPr>
          <a:xfrm>
            <a:off x="5104376" y="4369822"/>
            <a:ext cx="4311650" cy="2419350"/>
          </a:xfrm>
          <a:prstGeom prst="rect">
            <a:avLst/>
          </a:prstGeom>
        </p:spPr>
      </p:pic>
      <p:pic>
        <p:nvPicPr>
          <p:cNvPr id="10" name="Picture 9" descr="Chart, line chart&#10;&#10;Description automatically generated">
            <a:extLst>
              <a:ext uri="{FF2B5EF4-FFF2-40B4-BE49-F238E27FC236}">
                <a16:creationId xmlns:a16="http://schemas.microsoft.com/office/drawing/2014/main" id="{B0B8CEA6-3F1F-4522-BAB2-1D75BC5B9229}"/>
              </a:ext>
            </a:extLst>
          </p:cNvPr>
          <p:cNvPicPr>
            <a:picLocks noChangeAspect="1"/>
          </p:cNvPicPr>
          <p:nvPr/>
        </p:nvPicPr>
        <p:blipFill>
          <a:blip r:embed="rId4"/>
          <a:stretch>
            <a:fillRect/>
          </a:stretch>
        </p:blipFill>
        <p:spPr>
          <a:xfrm>
            <a:off x="8034806" y="1137291"/>
            <a:ext cx="3878088" cy="3305834"/>
          </a:xfrm>
          <a:prstGeom prst="rect">
            <a:avLst/>
          </a:prstGeom>
        </p:spPr>
      </p:pic>
      <p:sp>
        <p:nvSpPr>
          <p:cNvPr id="4" name="TextBox 3">
            <a:extLst>
              <a:ext uri="{FF2B5EF4-FFF2-40B4-BE49-F238E27FC236}">
                <a16:creationId xmlns:a16="http://schemas.microsoft.com/office/drawing/2014/main" id="{C796A200-093D-499B-A5FB-8A1A7DCE3116}"/>
              </a:ext>
            </a:extLst>
          </p:cNvPr>
          <p:cNvSpPr txBox="1"/>
          <p:nvPr/>
        </p:nvSpPr>
        <p:spPr>
          <a:xfrm>
            <a:off x="759107" y="4007498"/>
            <a:ext cx="3229531" cy="369332"/>
          </a:xfrm>
          <a:prstGeom prst="rect">
            <a:avLst/>
          </a:prstGeom>
          <a:noFill/>
        </p:spPr>
        <p:txBody>
          <a:bodyPr wrap="square" rtlCol="0">
            <a:spAutoFit/>
          </a:bodyPr>
          <a:lstStyle/>
          <a:p>
            <a:r>
              <a:rPr lang="en-US"/>
              <a:t>(4) TI Schematic</a:t>
            </a:r>
          </a:p>
        </p:txBody>
      </p:sp>
      <p:sp>
        <p:nvSpPr>
          <p:cNvPr id="11" name="TextBox 10">
            <a:extLst>
              <a:ext uri="{FF2B5EF4-FFF2-40B4-BE49-F238E27FC236}">
                <a16:creationId xmlns:a16="http://schemas.microsoft.com/office/drawing/2014/main" id="{5619D050-D389-4DBB-AD3A-5751A3A87EEA}"/>
              </a:ext>
            </a:extLst>
          </p:cNvPr>
          <p:cNvSpPr txBox="1"/>
          <p:nvPr/>
        </p:nvSpPr>
        <p:spPr>
          <a:xfrm>
            <a:off x="5152456" y="4007498"/>
            <a:ext cx="3471341" cy="369332"/>
          </a:xfrm>
          <a:prstGeom prst="rect">
            <a:avLst/>
          </a:prstGeom>
          <a:noFill/>
        </p:spPr>
        <p:txBody>
          <a:bodyPr wrap="square" rtlCol="0">
            <a:spAutoFit/>
          </a:bodyPr>
          <a:lstStyle/>
          <a:p>
            <a:r>
              <a:rPr lang="en-US"/>
              <a:t>(5) TI PCB layout</a:t>
            </a:r>
          </a:p>
        </p:txBody>
      </p:sp>
      <p:sp>
        <p:nvSpPr>
          <p:cNvPr id="12" name="TextBox 11">
            <a:extLst>
              <a:ext uri="{FF2B5EF4-FFF2-40B4-BE49-F238E27FC236}">
                <a16:creationId xmlns:a16="http://schemas.microsoft.com/office/drawing/2014/main" id="{B51ECC61-31ED-4C1B-93E5-FC1E8E233BEE}"/>
              </a:ext>
            </a:extLst>
          </p:cNvPr>
          <p:cNvSpPr txBox="1"/>
          <p:nvPr/>
        </p:nvSpPr>
        <p:spPr>
          <a:xfrm>
            <a:off x="8034806" y="767959"/>
            <a:ext cx="3318994" cy="369332"/>
          </a:xfrm>
          <a:prstGeom prst="rect">
            <a:avLst/>
          </a:prstGeom>
          <a:noFill/>
        </p:spPr>
        <p:txBody>
          <a:bodyPr wrap="square" rtlCol="0">
            <a:spAutoFit/>
          </a:bodyPr>
          <a:lstStyle/>
          <a:p>
            <a:r>
              <a:rPr lang="en-US"/>
              <a:t>(3) </a:t>
            </a:r>
            <a:r>
              <a:rPr lang="en-US" err="1"/>
              <a:t>Vout</a:t>
            </a:r>
            <a:r>
              <a:rPr lang="en-US"/>
              <a:t> vs. Vin Simulation</a:t>
            </a:r>
          </a:p>
        </p:txBody>
      </p:sp>
      <p:cxnSp>
        <p:nvCxnSpPr>
          <p:cNvPr id="14" name="직선 연결선 4">
            <a:extLst>
              <a:ext uri="{FF2B5EF4-FFF2-40B4-BE49-F238E27FC236}">
                <a16:creationId xmlns:a16="http://schemas.microsoft.com/office/drawing/2014/main" id="{2692F8A0-4C49-4053-B24D-CFF1C6A370A4}"/>
              </a:ext>
            </a:extLst>
          </p:cNvPr>
          <p:cNvCxnSpPr>
            <a:cxnSpLocks/>
          </p:cNvCxnSpPr>
          <p:nvPr/>
        </p:nvCxnSpPr>
        <p:spPr>
          <a:xfrm>
            <a:off x="0" y="965733"/>
            <a:ext cx="6891753" cy="0"/>
          </a:xfrm>
          <a:prstGeom prst="line">
            <a:avLst/>
          </a:prstGeom>
          <a:ln w="38100">
            <a:solidFill>
              <a:schemeClr val="accent1"/>
            </a:solidFill>
          </a:ln>
          <a:scene3d>
            <a:camera prst="obliqueTopLeft"/>
            <a:lightRig rig="threePt" dir="t"/>
          </a:scene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24773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70880-4C34-40A0-B70D-D2A122FDE34B}"/>
              </a:ext>
            </a:extLst>
          </p:cNvPr>
          <p:cNvSpPr>
            <a:spLocks noGrp="1"/>
          </p:cNvSpPr>
          <p:nvPr>
            <p:ph type="title"/>
          </p:nvPr>
        </p:nvSpPr>
        <p:spPr>
          <a:xfrm>
            <a:off x="838200" y="4179"/>
            <a:ext cx="10515600" cy="1272172"/>
          </a:xfrm>
        </p:spPr>
        <p:txBody>
          <a:bodyPr/>
          <a:lstStyle/>
          <a:p>
            <a:r>
              <a:rPr lang="en-US">
                <a:cs typeface="Calibri Light"/>
              </a:rPr>
              <a:t>Subsystem Progress</a:t>
            </a:r>
          </a:p>
        </p:txBody>
      </p:sp>
      <p:sp>
        <p:nvSpPr>
          <p:cNvPr id="3" name="Content Placeholder 2">
            <a:extLst>
              <a:ext uri="{FF2B5EF4-FFF2-40B4-BE49-F238E27FC236}">
                <a16:creationId xmlns:a16="http://schemas.microsoft.com/office/drawing/2014/main" id="{971EA681-4414-4CB9-9DE2-B0BAB4706281}"/>
              </a:ext>
            </a:extLst>
          </p:cNvPr>
          <p:cNvSpPr>
            <a:spLocks noGrp="1"/>
          </p:cNvSpPr>
          <p:nvPr>
            <p:ph sz="half" idx="1"/>
          </p:nvPr>
        </p:nvSpPr>
        <p:spPr>
          <a:xfrm>
            <a:off x="838199" y="1195207"/>
            <a:ext cx="7109919" cy="2351929"/>
          </a:xfrm>
        </p:spPr>
        <p:txBody>
          <a:bodyPr vert="horz" lIns="91440" tIns="45720" rIns="91440" bIns="45720" rtlCol="0" anchor="t">
            <a:normAutofit/>
          </a:bodyPr>
          <a:lstStyle/>
          <a:p>
            <a:pPr marL="0" indent="0" fontAlgn="base">
              <a:buNone/>
            </a:pPr>
            <a:r>
              <a:rPr lang="en-US" sz="1800" err="1">
                <a:solidFill>
                  <a:srgbClr val="000000"/>
                </a:solidFill>
                <a:latin typeface="Times New Roman"/>
                <a:ea typeface="Times New Roman" panose="02020603050405020304" pitchFamily="18" charset="0"/>
                <a:cs typeface="Times New Roman"/>
              </a:rPr>
              <a:t>KiCad</a:t>
            </a:r>
            <a:r>
              <a:rPr lang="en-US" sz="1800">
                <a:solidFill>
                  <a:srgbClr val="000000"/>
                </a:solidFill>
                <a:latin typeface="Times New Roman"/>
                <a:ea typeface="Times New Roman" panose="02020603050405020304" pitchFamily="18" charset="0"/>
                <a:cs typeface="Times New Roman"/>
              </a:rPr>
              <a:t> Design </a:t>
            </a:r>
            <a:endParaRPr lang="en-US" sz="1800">
              <a:solidFill>
                <a:srgbClr val="000000"/>
              </a:solidFill>
              <a:latin typeface="Times New Roman" panose="02020603050405020304" pitchFamily="18" charset="0"/>
              <a:ea typeface="Times New Roman" panose="02020603050405020304" pitchFamily="18" charset="0"/>
            </a:endParaRPr>
          </a:p>
          <a:p>
            <a:pPr fontAlgn="base">
              <a:buFontTx/>
              <a:buChar char="-"/>
            </a:pPr>
            <a:r>
              <a:rPr lang="en-US" sz="1800">
                <a:solidFill>
                  <a:srgbClr val="000000"/>
                </a:solidFill>
                <a:latin typeface="Times New Roman" panose="02020603050405020304" pitchFamily="18" charset="0"/>
                <a:ea typeface="Times New Roman" panose="02020603050405020304" pitchFamily="18" charset="0"/>
              </a:rPr>
              <a:t>Hierarchical design</a:t>
            </a:r>
            <a:r>
              <a:rPr lang="en-US" sz="1800" baseline="-25000">
                <a:solidFill>
                  <a:srgbClr val="000000"/>
                </a:solidFill>
                <a:latin typeface="Times New Roman" panose="02020603050405020304" pitchFamily="18" charset="0"/>
                <a:ea typeface="Times New Roman" panose="02020603050405020304" pitchFamily="18" charset="0"/>
              </a:rPr>
              <a:t>(6)</a:t>
            </a:r>
            <a:r>
              <a:rPr lang="en-US" sz="1800">
                <a:solidFill>
                  <a:srgbClr val="000000"/>
                </a:solidFill>
                <a:latin typeface="Times New Roman" panose="02020603050405020304" pitchFamily="18" charset="0"/>
                <a:ea typeface="Times New Roman" panose="02020603050405020304" pitchFamily="18" charset="0"/>
              </a:rPr>
              <a:t> is used to simply interact with other subsystems</a:t>
            </a:r>
          </a:p>
          <a:p>
            <a:pPr fontAlgn="base">
              <a:buFontTx/>
              <a:buChar char="-"/>
            </a:pPr>
            <a:r>
              <a:rPr lang="en-US" sz="1800">
                <a:solidFill>
                  <a:srgbClr val="000000"/>
                </a:solidFill>
                <a:latin typeface="Times New Roman" panose="02020603050405020304" pitchFamily="18" charset="0"/>
                <a:ea typeface="Times New Roman" panose="02020603050405020304" pitchFamily="18" charset="0"/>
              </a:rPr>
              <a:t>Created the recommended power system by TI </a:t>
            </a:r>
            <a:r>
              <a:rPr lang="en-US" sz="1800" err="1">
                <a:solidFill>
                  <a:srgbClr val="000000"/>
                </a:solidFill>
                <a:latin typeface="Times New Roman" panose="02020603050405020304" pitchFamily="18" charset="0"/>
                <a:ea typeface="Times New Roman" panose="02020603050405020304" pitchFamily="18" charset="0"/>
              </a:rPr>
              <a:t>webench</a:t>
            </a:r>
            <a:r>
              <a:rPr lang="en-US" sz="1800">
                <a:solidFill>
                  <a:srgbClr val="000000"/>
                </a:solidFill>
                <a:latin typeface="Times New Roman" panose="02020603050405020304" pitchFamily="18" charset="0"/>
                <a:ea typeface="Times New Roman" panose="02020603050405020304" pitchFamily="18" charset="0"/>
              </a:rPr>
              <a:t> on </a:t>
            </a:r>
            <a:r>
              <a:rPr lang="en-US" sz="1800" err="1">
                <a:solidFill>
                  <a:srgbClr val="000000"/>
                </a:solidFill>
                <a:latin typeface="Times New Roman" panose="02020603050405020304" pitchFamily="18" charset="0"/>
                <a:ea typeface="Times New Roman" panose="02020603050405020304" pitchFamily="18" charset="0"/>
              </a:rPr>
              <a:t>KiCAD</a:t>
            </a:r>
            <a:r>
              <a:rPr lang="en-US" sz="1800" baseline="-25000">
                <a:solidFill>
                  <a:srgbClr val="000000"/>
                </a:solidFill>
                <a:latin typeface="Times New Roman" panose="02020603050405020304" pitchFamily="18" charset="0"/>
                <a:ea typeface="Times New Roman" panose="02020603050405020304" pitchFamily="18" charset="0"/>
              </a:rPr>
              <a:t>(7)</a:t>
            </a:r>
            <a:endParaRPr lang="en-US" sz="1800">
              <a:solidFill>
                <a:srgbClr val="000000"/>
              </a:solidFill>
              <a:latin typeface="Times New Roman" panose="02020603050405020304" pitchFamily="18" charset="0"/>
              <a:ea typeface="Times New Roman" panose="02020603050405020304" pitchFamily="18" charset="0"/>
            </a:endParaRPr>
          </a:p>
          <a:p>
            <a:pPr fontAlgn="base">
              <a:buFontTx/>
              <a:buChar char="-"/>
            </a:pPr>
            <a:r>
              <a:rPr lang="en-US" sz="1800">
                <a:solidFill>
                  <a:srgbClr val="000000"/>
                </a:solidFill>
                <a:latin typeface="Times New Roman" panose="02020603050405020304" pitchFamily="18" charset="0"/>
                <a:ea typeface="Times New Roman" panose="02020603050405020304" pitchFamily="18" charset="0"/>
              </a:rPr>
              <a:t>CAD models and footprints are imported and added to the library</a:t>
            </a:r>
          </a:p>
          <a:p>
            <a:pPr fontAlgn="base">
              <a:buFontTx/>
              <a:buChar char="-"/>
            </a:pPr>
            <a:r>
              <a:rPr lang="en-US" sz="1800">
                <a:solidFill>
                  <a:srgbClr val="000000"/>
                </a:solidFill>
                <a:latin typeface="Times New Roman" panose="02020603050405020304" pitchFamily="18" charset="0"/>
                <a:ea typeface="Times New Roman" panose="02020603050405020304" pitchFamily="18" charset="0"/>
              </a:rPr>
              <a:t>Components in schematics is assigned to equivalent footprints</a:t>
            </a:r>
          </a:p>
          <a:p>
            <a:pPr fontAlgn="base">
              <a:buFontTx/>
              <a:buChar char="-"/>
            </a:pPr>
            <a:r>
              <a:rPr lang="en-US" sz="1800">
                <a:solidFill>
                  <a:srgbClr val="000000"/>
                </a:solidFill>
                <a:latin typeface="Times New Roman" panose="02020603050405020304" pitchFamily="18" charset="0"/>
                <a:ea typeface="Times New Roman" panose="02020603050405020304" pitchFamily="18" charset="0"/>
              </a:rPr>
              <a:t>Designed PCB equivalent to the schematic</a:t>
            </a:r>
            <a:r>
              <a:rPr lang="en-US" sz="1800" baseline="-25000">
                <a:solidFill>
                  <a:srgbClr val="000000"/>
                </a:solidFill>
                <a:latin typeface="Times New Roman" panose="02020603050405020304" pitchFamily="18" charset="0"/>
                <a:ea typeface="Times New Roman" panose="02020603050405020304" pitchFamily="18" charset="0"/>
              </a:rPr>
              <a:t>(8)</a:t>
            </a:r>
            <a:endParaRPr lang="en-US" sz="1800">
              <a:solidFill>
                <a:srgbClr val="000000"/>
              </a:solidFill>
              <a:latin typeface="Times New Roman" panose="02020603050405020304" pitchFamily="18" charset="0"/>
              <a:ea typeface="Times New Roman" panose="02020603050405020304" pitchFamily="18" charset="0"/>
            </a:endParaRPr>
          </a:p>
          <a:p>
            <a:pPr fontAlgn="base">
              <a:buFontTx/>
              <a:buChar char="-"/>
            </a:pPr>
            <a:endParaRPr lang="en-US" sz="1800">
              <a:solidFill>
                <a:srgbClr val="000000"/>
              </a:solidFill>
              <a:latin typeface="Times New Roman" panose="02020603050405020304" pitchFamily="18" charset="0"/>
              <a:ea typeface="Times New Roman" panose="02020603050405020304" pitchFamily="18" charset="0"/>
            </a:endParaRPr>
          </a:p>
          <a:p>
            <a:pPr marL="0" indent="0" fontAlgn="base">
              <a:buNone/>
            </a:pPr>
            <a:endParaRPr lang="en-US" sz="1800">
              <a:effectLst/>
              <a:latin typeface="Times New Roman" panose="02020603050405020304" pitchFamily="18" charset="0"/>
              <a:ea typeface="Times New Roman" panose="02020603050405020304" pitchFamily="18" charset="0"/>
            </a:endParaRPr>
          </a:p>
          <a:p>
            <a:pPr marL="0" indent="0" algn="l" rtl="0" fontAlgn="base">
              <a:buNone/>
            </a:pPr>
            <a:endParaRPr lang="en-US" sz="1800" b="0" i="0">
              <a:solidFill>
                <a:srgbClr val="000000"/>
              </a:solidFill>
              <a:effectLst/>
              <a:latin typeface="Times New Roman" panose="02020603050405020304" pitchFamily="18" charset="0"/>
            </a:endParaRPr>
          </a:p>
          <a:p>
            <a:pPr marL="0" indent="0">
              <a:buNone/>
            </a:pPr>
            <a:endParaRPr lang="en-US">
              <a:latin typeface="Times New Roman" panose="02020603050405020304" pitchFamily="18" charset="0"/>
              <a:cs typeface="Times New Roman" panose="02020603050405020304" pitchFamily="18" charset="0"/>
            </a:endParaRPr>
          </a:p>
        </p:txBody>
      </p:sp>
      <p:sp>
        <p:nvSpPr>
          <p:cNvPr id="9" name="Content Placeholder 2">
            <a:extLst>
              <a:ext uri="{FF2B5EF4-FFF2-40B4-BE49-F238E27FC236}">
                <a16:creationId xmlns:a16="http://schemas.microsoft.com/office/drawing/2014/main" id="{1CEBEB78-B473-4182-93A6-A5B1317E3369}"/>
              </a:ext>
            </a:extLst>
          </p:cNvPr>
          <p:cNvSpPr txBox="1">
            <a:spLocks/>
          </p:cNvSpPr>
          <p:nvPr/>
        </p:nvSpPr>
        <p:spPr>
          <a:xfrm>
            <a:off x="838199" y="3217682"/>
            <a:ext cx="7704383" cy="420484"/>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88717A19-E932-47E1-A745-E8C602FDCE3A}"/>
              </a:ext>
            </a:extLst>
          </p:cNvPr>
          <p:cNvPicPr>
            <a:picLocks noChangeAspect="1"/>
          </p:cNvPicPr>
          <p:nvPr/>
        </p:nvPicPr>
        <p:blipFill>
          <a:blip r:embed="rId2"/>
          <a:stretch>
            <a:fillRect/>
          </a:stretch>
        </p:blipFill>
        <p:spPr>
          <a:xfrm>
            <a:off x="954800" y="4421950"/>
            <a:ext cx="4326500" cy="2132346"/>
          </a:xfrm>
          <a:prstGeom prst="rect">
            <a:avLst/>
          </a:prstGeom>
        </p:spPr>
      </p:pic>
      <p:pic>
        <p:nvPicPr>
          <p:cNvPr id="13" name="Picture 12">
            <a:extLst>
              <a:ext uri="{FF2B5EF4-FFF2-40B4-BE49-F238E27FC236}">
                <a16:creationId xmlns:a16="http://schemas.microsoft.com/office/drawing/2014/main" id="{18BD9966-192F-40AB-9C15-D60D80708132}"/>
              </a:ext>
            </a:extLst>
          </p:cNvPr>
          <p:cNvPicPr>
            <a:picLocks noChangeAspect="1"/>
          </p:cNvPicPr>
          <p:nvPr/>
        </p:nvPicPr>
        <p:blipFill>
          <a:blip r:embed="rId3"/>
          <a:stretch>
            <a:fillRect/>
          </a:stretch>
        </p:blipFill>
        <p:spPr>
          <a:xfrm>
            <a:off x="6248562" y="4421950"/>
            <a:ext cx="4383516" cy="2132346"/>
          </a:xfrm>
          <a:prstGeom prst="rect">
            <a:avLst/>
          </a:prstGeom>
        </p:spPr>
      </p:pic>
      <p:pic>
        <p:nvPicPr>
          <p:cNvPr id="15" name="Picture 14">
            <a:extLst>
              <a:ext uri="{FF2B5EF4-FFF2-40B4-BE49-F238E27FC236}">
                <a16:creationId xmlns:a16="http://schemas.microsoft.com/office/drawing/2014/main" id="{232F5411-0533-4BFB-B065-ABD82C02A3AC}"/>
              </a:ext>
            </a:extLst>
          </p:cNvPr>
          <p:cNvPicPr>
            <a:picLocks noChangeAspect="1"/>
          </p:cNvPicPr>
          <p:nvPr/>
        </p:nvPicPr>
        <p:blipFill>
          <a:blip r:embed="rId4"/>
          <a:stretch>
            <a:fillRect/>
          </a:stretch>
        </p:blipFill>
        <p:spPr>
          <a:xfrm>
            <a:off x="8231666" y="904056"/>
            <a:ext cx="3405682" cy="2858213"/>
          </a:xfrm>
          <a:prstGeom prst="rect">
            <a:avLst/>
          </a:prstGeom>
        </p:spPr>
      </p:pic>
      <p:sp>
        <p:nvSpPr>
          <p:cNvPr id="8" name="TextBox 7">
            <a:extLst>
              <a:ext uri="{FF2B5EF4-FFF2-40B4-BE49-F238E27FC236}">
                <a16:creationId xmlns:a16="http://schemas.microsoft.com/office/drawing/2014/main" id="{16F598ED-F261-475E-AE5F-E574CAE1F9A5}"/>
              </a:ext>
            </a:extLst>
          </p:cNvPr>
          <p:cNvSpPr txBox="1"/>
          <p:nvPr/>
        </p:nvSpPr>
        <p:spPr>
          <a:xfrm>
            <a:off x="954800" y="3911239"/>
            <a:ext cx="3318994" cy="369332"/>
          </a:xfrm>
          <a:prstGeom prst="rect">
            <a:avLst/>
          </a:prstGeom>
          <a:noFill/>
        </p:spPr>
        <p:txBody>
          <a:bodyPr wrap="square" rtlCol="0">
            <a:spAutoFit/>
          </a:bodyPr>
          <a:lstStyle/>
          <a:p>
            <a:r>
              <a:rPr lang="en-US"/>
              <a:t>(6) Hierarchical design</a:t>
            </a:r>
          </a:p>
        </p:txBody>
      </p:sp>
      <p:sp>
        <p:nvSpPr>
          <p:cNvPr id="10" name="TextBox 9">
            <a:extLst>
              <a:ext uri="{FF2B5EF4-FFF2-40B4-BE49-F238E27FC236}">
                <a16:creationId xmlns:a16="http://schemas.microsoft.com/office/drawing/2014/main" id="{8F95F0CD-6AB9-41B8-AB79-E1669081543E}"/>
              </a:ext>
            </a:extLst>
          </p:cNvPr>
          <p:cNvSpPr txBox="1"/>
          <p:nvPr/>
        </p:nvSpPr>
        <p:spPr>
          <a:xfrm>
            <a:off x="6248562" y="3907993"/>
            <a:ext cx="4383515" cy="369332"/>
          </a:xfrm>
          <a:prstGeom prst="rect">
            <a:avLst/>
          </a:prstGeom>
          <a:noFill/>
        </p:spPr>
        <p:txBody>
          <a:bodyPr wrap="square" rtlCol="0">
            <a:spAutoFit/>
          </a:bodyPr>
          <a:lstStyle/>
          <a:p>
            <a:r>
              <a:rPr lang="en-US"/>
              <a:t>(7) </a:t>
            </a:r>
            <a:r>
              <a:rPr lang="en-US" err="1"/>
              <a:t>KiCAD</a:t>
            </a:r>
            <a:r>
              <a:rPr lang="en-US"/>
              <a:t> DC-DC converter schematic</a:t>
            </a:r>
          </a:p>
        </p:txBody>
      </p:sp>
      <p:sp>
        <p:nvSpPr>
          <p:cNvPr id="12" name="TextBox 11">
            <a:extLst>
              <a:ext uri="{FF2B5EF4-FFF2-40B4-BE49-F238E27FC236}">
                <a16:creationId xmlns:a16="http://schemas.microsoft.com/office/drawing/2014/main" id="{24A5C90E-688E-4EB6-AE70-00CE3AD4E238}"/>
              </a:ext>
            </a:extLst>
          </p:cNvPr>
          <p:cNvSpPr txBox="1"/>
          <p:nvPr/>
        </p:nvSpPr>
        <p:spPr>
          <a:xfrm>
            <a:off x="8176580" y="462412"/>
            <a:ext cx="3318994" cy="369332"/>
          </a:xfrm>
          <a:prstGeom prst="rect">
            <a:avLst/>
          </a:prstGeom>
          <a:noFill/>
        </p:spPr>
        <p:txBody>
          <a:bodyPr wrap="square" rtlCol="0">
            <a:spAutoFit/>
          </a:bodyPr>
          <a:lstStyle/>
          <a:p>
            <a:r>
              <a:rPr lang="en-US"/>
              <a:t>(8) PCB design on </a:t>
            </a:r>
            <a:r>
              <a:rPr lang="en-US" err="1"/>
              <a:t>KiCAD</a:t>
            </a:r>
            <a:endParaRPr lang="en-US"/>
          </a:p>
        </p:txBody>
      </p:sp>
      <p:cxnSp>
        <p:nvCxnSpPr>
          <p:cNvPr id="14" name="직선 연결선 4">
            <a:extLst>
              <a:ext uri="{FF2B5EF4-FFF2-40B4-BE49-F238E27FC236}">
                <a16:creationId xmlns:a16="http://schemas.microsoft.com/office/drawing/2014/main" id="{2B6C0918-6C9F-4CDC-8D5D-86B8FF7CE7FD}"/>
              </a:ext>
            </a:extLst>
          </p:cNvPr>
          <p:cNvCxnSpPr>
            <a:cxnSpLocks/>
          </p:cNvCxnSpPr>
          <p:nvPr/>
        </p:nvCxnSpPr>
        <p:spPr>
          <a:xfrm>
            <a:off x="0" y="1027102"/>
            <a:ext cx="6891753" cy="0"/>
          </a:xfrm>
          <a:prstGeom prst="line">
            <a:avLst/>
          </a:prstGeom>
          <a:ln w="38100">
            <a:solidFill>
              <a:schemeClr val="accent1"/>
            </a:solidFill>
          </a:ln>
          <a:scene3d>
            <a:camera prst="obliqueTopLeft"/>
            <a:lightRig rig="threePt" dir="t"/>
          </a:scene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1951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2AF0F09-7695-48C3-ABB7-4B5420AECEA0}"/>
              </a:ext>
            </a:extLst>
          </p:cNvPr>
          <p:cNvSpPr>
            <a:spLocks noGrp="1"/>
          </p:cNvSpPr>
          <p:nvPr>
            <p:ph type="ctrTitle"/>
          </p:nvPr>
        </p:nvSpPr>
        <p:spPr>
          <a:xfrm>
            <a:off x="1314824" y="735106"/>
            <a:ext cx="10053763" cy="2928470"/>
          </a:xfrm>
        </p:spPr>
        <p:txBody>
          <a:bodyPr anchor="b">
            <a:normAutofit/>
          </a:bodyPr>
          <a:lstStyle/>
          <a:p>
            <a:pPr algn="l"/>
            <a:r>
              <a:rPr lang="en-US" sz="4800">
                <a:solidFill>
                  <a:srgbClr val="FFFFFF"/>
                </a:solidFill>
                <a:cs typeface="Calibri Light"/>
              </a:rPr>
              <a:t>Sensors Subsystem</a:t>
            </a:r>
            <a:endParaRPr lang="en-US" sz="4800">
              <a:solidFill>
                <a:srgbClr val="FFFFFF"/>
              </a:solidFill>
            </a:endParaRPr>
          </a:p>
        </p:txBody>
      </p:sp>
      <p:sp>
        <p:nvSpPr>
          <p:cNvPr id="3" name="Subtitle 2">
            <a:extLst>
              <a:ext uri="{FF2B5EF4-FFF2-40B4-BE49-F238E27FC236}">
                <a16:creationId xmlns:a16="http://schemas.microsoft.com/office/drawing/2014/main" id="{766FBD21-3B4B-42D1-AFA0-AE3B44B66DB5}"/>
              </a:ext>
            </a:extLst>
          </p:cNvPr>
          <p:cNvSpPr>
            <a:spLocks noGrp="1"/>
          </p:cNvSpPr>
          <p:nvPr>
            <p:ph type="subTitle" idx="1"/>
          </p:nvPr>
        </p:nvSpPr>
        <p:spPr>
          <a:xfrm>
            <a:off x="1350682" y="4870824"/>
            <a:ext cx="10005951" cy="1458258"/>
          </a:xfrm>
        </p:spPr>
        <p:txBody>
          <a:bodyPr vert="horz" lIns="91440" tIns="45720" rIns="91440" bIns="45720" rtlCol="0" anchor="ctr">
            <a:normAutofit/>
          </a:bodyPr>
          <a:lstStyle/>
          <a:p>
            <a:pPr algn="l"/>
            <a:r>
              <a:rPr lang="en-US">
                <a:cs typeface="Calibri"/>
              </a:rPr>
              <a:t>Chase </a:t>
            </a:r>
            <a:r>
              <a:rPr lang="en-US" err="1">
                <a:cs typeface="Calibri"/>
              </a:rPr>
              <a:t>Wikberg</a:t>
            </a:r>
            <a:endParaRPr lang="en-US" err="1"/>
          </a:p>
        </p:txBody>
      </p:sp>
    </p:spTree>
    <p:extLst>
      <p:ext uri="{BB962C8B-B14F-4D97-AF65-F5344CB8AC3E}">
        <p14:creationId xmlns:p14="http://schemas.microsoft.com/office/powerpoint/2010/main" val="39766008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FE043B4-8B62-459D-9CA5-4AB4718C62C6}"/>
              </a:ext>
            </a:extLst>
          </p:cNvPr>
          <p:cNvSpPr>
            <a:spLocks noGrp="1"/>
          </p:cNvSpPr>
          <p:nvPr>
            <p:ph type="title"/>
          </p:nvPr>
        </p:nvSpPr>
        <p:spPr>
          <a:xfrm>
            <a:off x="838200" y="365125"/>
            <a:ext cx="10515600" cy="935901"/>
          </a:xfrm>
        </p:spPr>
        <p:txBody>
          <a:bodyPr/>
          <a:lstStyle/>
          <a:p>
            <a:r>
              <a:rPr lang="en-US">
                <a:cs typeface="Calibri Light"/>
              </a:rPr>
              <a:t>Subsystem Timeline</a:t>
            </a:r>
            <a:endParaRPr lang="en-US"/>
          </a:p>
        </p:txBody>
      </p:sp>
      <p:graphicFrame>
        <p:nvGraphicFramePr>
          <p:cNvPr id="24" name="Content Placeholder 7">
            <a:extLst>
              <a:ext uri="{FF2B5EF4-FFF2-40B4-BE49-F238E27FC236}">
                <a16:creationId xmlns:a16="http://schemas.microsoft.com/office/drawing/2014/main" id="{65800C83-0BD9-46A0-91BE-20AC356286CE}"/>
              </a:ext>
            </a:extLst>
          </p:cNvPr>
          <p:cNvGraphicFramePr>
            <a:graphicFrameLocks noGrp="1"/>
          </p:cNvGraphicFramePr>
          <p:nvPr>
            <p:ph idx="1"/>
            <p:extLst>
              <p:ext uri="{D42A27DB-BD31-4B8C-83A1-F6EECF244321}">
                <p14:modId xmlns:p14="http://schemas.microsoft.com/office/powerpoint/2010/main" val="1880093929"/>
              </p:ext>
            </p:extLst>
          </p:nvPr>
        </p:nvGraphicFramePr>
        <p:xfrm>
          <a:off x="374353" y="1825624"/>
          <a:ext cx="11371698" cy="47776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9" name="직선 연결선 4">
            <a:extLst>
              <a:ext uri="{FF2B5EF4-FFF2-40B4-BE49-F238E27FC236}">
                <a16:creationId xmlns:a16="http://schemas.microsoft.com/office/drawing/2014/main" id="{482B83BB-5546-4519-80AC-4CFEF84D21C9}"/>
              </a:ext>
            </a:extLst>
          </p:cNvPr>
          <p:cNvCxnSpPr>
            <a:cxnSpLocks/>
          </p:cNvCxnSpPr>
          <p:nvPr/>
        </p:nvCxnSpPr>
        <p:spPr>
          <a:xfrm>
            <a:off x="0" y="1192798"/>
            <a:ext cx="6891753" cy="0"/>
          </a:xfrm>
          <a:prstGeom prst="line">
            <a:avLst/>
          </a:prstGeom>
          <a:ln w="38100">
            <a:solidFill>
              <a:schemeClr val="accent1"/>
            </a:solidFill>
          </a:ln>
          <a:scene3d>
            <a:camera prst="obliqueTopLeft"/>
            <a:lightRig rig="threePt" dir="t"/>
          </a:scene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2376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9">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1">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3">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3C4842A-1DC4-4289-AFC1-8238CF511CE9}"/>
              </a:ext>
            </a:extLst>
          </p:cNvPr>
          <p:cNvSpPr>
            <a:spLocks noGrp="1"/>
          </p:cNvSpPr>
          <p:nvPr>
            <p:ph type="title"/>
          </p:nvPr>
        </p:nvSpPr>
        <p:spPr>
          <a:xfrm>
            <a:off x="577102" y="4208"/>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Subsystem Diagram</a:t>
            </a:r>
          </a:p>
        </p:txBody>
      </p:sp>
      <p:pic>
        <p:nvPicPr>
          <p:cNvPr id="3" name="Picture 3" descr="Diagram&#10;&#10;Description automatically generated">
            <a:extLst>
              <a:ext uri="{FF2B5EF4-FFF2-40B4-BE49-F238E27FC236}">
                <a16:creationId xmlns:a16="http://schemas.microsoft.com/office/drawing/2014/main" id="{59F78746-4FA1-4E53-BA9E-7895467430B8}"/>
              </a:ext>
            </a:extLst>
          </p:cNvPr>
          <p:cNvPicPr>
            <a:picLocks noGrp="1" noChangeAspect="1"/>
          </p:cNvPicPr>
          <p:nvPr>
            <p:ph idx="1"/>
          </p:nvPr>
        </p:nvPicPr>
        <p:blipFill>
          <a:blip r:embed="rId2"/>
          <a:stretch>
            <a:fillRect/>
          </a:stretch>
        </p:blipFill>
        <p:spPr>
          <a:xfrm>
            <a:off x="-2185" y="1102547"/>
            <a:ext cx="12093218" cy="5762212"/>
          </a:xfrm>
          <a:prstGeom prst="rect">
            <a:avLst/>
          </a:prstGeom>
        </p:spPr>
      </p:pic>
    </p:spTree>
    <p:extLst>
      <p:ext uri="{BB962C8B-B14F-4D97-AF65-F5344CB8AC3E}">
        <p14:creationId xmlns:p14="http://schemas.microsoft.com/office/powerpoint/2010/main" val="40043231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Rectangle 2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E985A5E2-E886-4C94-A1F5-341E43733DE0}"/>
              </a:ext>
            </a:extLst>
          </p:cNvPr>
          <p:cNvSpPr txBox="1">
            <a:spLocks/>
          </p:cNvSpPr>
          <p:nvPr/>
        </p:nvSpPr>
        <p:spPr>
          <a:xfrm>
            <a:off x="434557"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Aft>
                <a:spcPts val="600"/>
              </a:spcAft>
            </a:pPr>
            <a:r>
              <a:rPr lang="en-US" sz="4000" kern="1200">
                <a:solidFill>
                  <a:srgbClr val="FFFFFF"/>
                </a:solidFill>
                <a:latin typeface="+mj-lt"/>
                <a:ea typeface="+mj-ea"/>
                <a:cs typeface="+mj-cs"/>
              </a:rPr>
              <a:t>Relevant Systemwide Requirements &amp; Subsystem Specifications </a:t>
            </a:r>
          </a:p>
        </p:txBody>
      </p:sp>
      <p:sp>
        <p:nvSpPr>
          <p:cNvPr id="5" name="Content Placeholder 2">
            <a:extLst>
              <a:ext uri="{FF2B5EF4-FFF2-40B4-BE49-F238E27FC236}">
                <a16:creationId xmlns:a16="http://schemas.microsoft.com/office/drawing/2014/main" id="{F5B1D21E-A407-4A91-BA52-6D31114F0985}"/>
              </a:ext>
            </a:extLst>
          </p:cNvPr>
          <p:cNvSpPr txBox="1">
            <a:spLocks/>
          </p:cNvSpPr>
          <p:nvPr/>
        </p:nvSpPr>
        <p:spPr>
          <a:xfrm>
            <a:off x="4312093" y="2619570"/>
            <a:ext cx="7514325" cy="393192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8"/>
            </a:pPr>
            <a:r>
              <a:rPr lang="en-US" sz="2400">
                <a:latin typeface="Times New Roman" panose="02020603050405020304" pitchFamily="18" charset="0"/>
                <a:cs typeface="Times New Roman" panose="02020603050405020304" pitchFamily="18" charset="0"/>
              </a:rPr>
              <a:t>Must be able to monitor soil moisture, water TDS level, local temperature, light level, and local humidity through web interface.</a:t>
            </a:r>
          </a:p>
          <a:p>
            <a:r>
              <a:rPr lang="en-US" sz="1500">
                <a:latin typeface="Times New Roman"/>
                <a:cs typeface="Times New Roman"/>
              </a:rPr>
              <a:t>The device’s soil moisture sensor must be able to detect and report water saturation ranging from 0% to 100% saturation with an accuracy of ± 5 % saturation. The full range of water saturation is required because there are wide ranges of water amounts plants could require. This specification is based on requirement 8.</a:t>
            </a:r>
          </a:p>
          <a:p>
            <a:r>
              <a:rPr lang="en-US" sz="1500">
                <a:latin typeface="Times New Roman"/>
                <a:cs typeface="Times New Roman"/>
              </a:rPr>
              <a:t>The device’s local temperature systems must be able to function in temperature ranges from at least -10 ºC to 50 ºC with an accuracy of at least ± 1 ºC. This specification is required because those are the extremes that any indoor device would experience. This specification is based on requirement 8.</a:t>
            </a:r>
          </a:p>
          <a:p>
            <a:r>
              <a:rPr lang="en-US" sz="1500">
                <a:latin typeface="Times New Roman"/>
                <a:cs typeface="Times New Roman"/>
              </a:rPr>
              <a:t>The device’s local humidity sensor must be able to detect and report Relative Humidity ranging from 0 to 100% saturation with an accuracy of ± 5 % RH. This specification is required because those are the extremes of humidity that would be faced inside a building. This specification is based on requirement 8.</a:t>
            </a:r>
            <a:endParaRPr lang="en-US" sz="1700">
              <a:latin typeface="Times New Roman"/>
              <a:cs typeface="Times New Roman"/>
            </a:endParaRPr>
          </a:p>
        </p:txBody>
      </p:sp>
      <p:sp>
        <p:nvSpPr>
          <p:cNvPr id="7" name="TextBox 6">
            <a:extLst>
              <a:ext uri="{FF2B5EF4-FFF2-40B4-BE49-F238E27FC236}">
                <a16:creationId xmlns:a16="http://schemas.microsoft.com/office/drawing/2014/main" id="{61A95C27-34B1-4A14-A741-4D2362E64039}"/>
              </a:ext>
            </a:extLst>
          </p:cNvPr>
          <p:cNvSpPr txBox="1"/>
          <p:nvPr/>
        </p:nvSpPr>
        <p:spPr>
          <a:xfrm>
            <a:off x="4312093" y="383688"/>
            <a:ext cx="7512419" cy="15086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90000"/>
              </a:lnSpc>
              <a:spcBef>
                <a:spcPts val="1000"/>
              </a:spcBef>
              <a:buFont typeface="+mj-lt"/>
              <a:buAutoNum type="arabicPeriod" startAt="5"/>
            </a:pPr>
            <a:r>
              <a:rPr lang="en-US" sz="2400">
                <a:latin typeface="Times New Roman" panose="02020603050405020304" pitchFamily="18" charset="0"/>
                <a:cs typeface="Times New Roman" panose="02020603050405020304" pitchFamily="18" charset="0"/>
              </a:rPr>
              <a:t>Must be able to receive data from sensors and adjust based on current “</a:t>
            </a:r>
            <a:r>
              <a:rPr lang="en-US" sz="2400" err="1">
                <a:latin typeface="Times New Roman" panose="02020603050405020304" pitchFamily="18" charset="0"/>
                <a:cs typeface="Times New Roman" panose="02020603050405020304" pitchFamily="18" charset="0"/>
              </a:rPr>
              <a:t>greenbox</a:t>
            </a:r>
            <a:r>
              <a:rPr lang="en-US" sz="2400">
                <a:latin typeface="Times New Roman" panose="02020603050405020304" pitchFamily="18" charset="0"/>
                <a:cs typeface="Times New Roman" panose="02020603050405020304" pitchFamily="18" charset="0"/>
              </a:rPr>
              <a:t>” conditions.</a:t>
            </a:r>
            <a:endParaRPr lang="en" sz="2400">
              <a:latin typeface="Times New Roman" panose="02020603050405020304" pitchFamily="18" charset="0"/>
              <a:ea typeface="+mn-lt"/>
              <a:cs typeface="Times New Roman" panose="02020603050405020304" pitchFamily="18" charset="0"/>
            </a:endParaRPr>
          </a:p>
          <a:p>
            <a:pPr marL="285750" indent="-285750">
              <a:lnSpc>
                <a:spcPct val="90000"/>
              </a:lnSpc>
              <a:spcBef>
                <a:spcPts val="1000"/>
              </a:spcBef>
              <a:buFont typeface="Arial"/>
              <a:buChar char="•"/>
            </a:pPr>
            <a:r>
              <a:rPr lang="en" sz="1500">
                <a:latin typeface="Times New Roman"/>
                <a:cs typeface="Times New Roman"/>
              </a:rPr>
              <a:t>The device’s sensors must function on DC Voltage of no more than 5V. This is to ensure low power usage by the devices as well as uniform simple functionality and based on requirement 5.</a:t>
            </a:r>
            <a:endParaRPr lang="en-US" sz="1500"/>
          </a:p>
        </p:txBody>
      </p:sp>
    </p:spTree>
    <p:extLst>
      <p:ext uri="{BB962C8B-B14F-4D97-AF65-F5344CB8AC3E}">
        <p14:creationId xmlns:p14="http://schemas.microsoft.com/office/powerpoint/2010/main" val="4133204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F048D84-21F6-4C84-BD34-FAC4580D534D}"/>
              </a:ext>
            </a:extLst>
          </p:cNvPr>
          <p:cNvSpPr txBox="1">
            <a:spLocks/>
          </p:cNvSpPr>
          <p:nvPr/>
        </p:nvSpPr>
        <p:spPr>
          <a:xfrm>
            <a:off x="838200" y="4178"/>
            <a:ext cx="10520613" cy="17065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Relevant Systemwide Requirements &amp; Subsystem Specifications Continued </a:t>
            </a:r>
            <a:endParaRPr lang="en-US"/>
          </a:p>
        </p:txBody>
      </p:sp>
      <p:sp>
        <p:nvSpPr>
          <p:cNvPr id="7" name="Content Placeholder 3">
            <a:extLst>
              <a:ext uri="{FF2B5EF4-FFF2-40B4-BE49-F238E27FC236}">
                <a16:creationId xmlns:a16="http://schemas.microsoft.com/office/drawing/2014/main" id="{0D27F4E9-B4BA-4A89-8F56-885351424EB1}"/>
              </a:ext>
            </a:extLst>
          </p:cNvPr>
          <p:cNvSpPr txBox="1">
            <a:spLocks/>
          </p:cNvSpPr>
          <p:nvPr/>
        </p:nvSpPr>
        <p:spPr>
          <a:xfrm>
            <a:off x="788068" y="1710322"/>
            <a:ext cx="10580771" cy="67735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8"/>
            </a:pPr>
            <a:r>
              <a:rPr lang="en-US" sz="2000">
                <a:latin typeface="Times New Roman" panose="02020603050405020304" pitchFamily="18" charset="0"/>
                <a:ea typeface="Times New Roman" panose="02020603050405020304" pitchFamily="18" charset="0"/>
              </a:rPr>
              <a:t>Must be able to monitor soil moisture, water TDS level, local temperature, light level, and local humidity through web interface.</a:t>
            </a:r>
          </a:p>
          <a:p>
            <a:pPr marL="457200" indent="-457200">
              <a:buFont typeface="+mj-lt"/>
              <a:buAutoNum type="arabicPeriod" startAt="8"/>
            </a:pPr>
            <a:endParaRPr lang="en-US" sz="2000">
              <a:latin typeface="Times New Roman" panose="02020603050405020304" pitchFamily="18" charset="0"/>
              <a:cs typeface="Times New Roman" panose="02020603050405020304" pitchFamily="18" charset="0"/>
            </a:endParaRPr>
          </a:p>
        </p:txBody>
      </p:sp>
      <p:sp>
        <p:nvSpPr>
          <p:cNvPr id="9" name="Content Placeholder 2">
            <a:extLst>
              <a:ext uri="{FF2B5EF4-FFF2-40B4-BE49-F238E27FC236}">
                <a16:creationId xmlns:a16="http://schemas.microsoft.com/office/drawing/2014/main" id="{D6576B51-645E-4DE5-AA7D-E3FEC5779259}"/>
              </a:ext>
            </a:extLst>
          </p:cNvPr>
          <p:cNvSpPr txBox="1">
            <a:spLocks/>
          </p:cNvSpPr>
          <p:nvPr/>
        </p:nvSpPr>
        <p:spPr>
          <a:xfrm>
            <a:off x="788068" y="2798176"/>
            <a:ext cx="10575757" cy="337878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 sz="1500">
              <a:latin typeface="Calibri"/>
              <a:cs typeface="Calibri"/>
            </a:endParaRPr>
          </a:p>
          <a:p>
            <a:endParaRPr lang="en" sz="1500">
              <a:ea typeface="+mn-lt"/>
              <a:cs typeface="+mn-lt"/>
            </a:endParaRPr>
          </a:p>
          <a:p>
            <a:endParaRPr lang="en-US" sz="1500">
              <a:latin typeface="Calibri" panose="020F0502020204030204"/>
              <a:cs typeface="Calibri" panose="020F0502020204030204"/>
            </a:endParaRPr>
          </a:p>
          <a:p>
            <a:endParaRPr lang="en" sz="1500">
              <a:latin typeface="Times New Roman"/>
              <a:cs typeface="Calibri" panose="020F0502020204030204"/>
            </a:endParaRPr>
          </a:p>
          <a:p>
            <a:endParaRPr lang="en-US" sz="1500">
              <a:latin typeface="Calibri" panose="020F0502020204030204"/>
              <a:cs typeface="Calibri"/>
            </a:endParaRPr>
          </a:p>
        </p:txBody>
      </p:sp>
      <p:graphicFrame>
        <p:nvGraphicFramePr>
          <p:cNvPr id="13" name="Content Placeholder 2">
            <a:extLst>
              <a:ext uri="{FF2B5EF4-FFF2-40B4-BE49-F238E27FC236}">
                <a16:creationId xmlns:a16="http://schemas.microsoft.com/office/drawing/2014/main" id="{708652E4-5B4A-492C-8825-E7FDE5CA7B35}"/>
              </a:ext>
            </a:extLst>
          </p:cNvPr>
          <p:cNvGraphicFramePr/>
          <p:nvPr/>
        </p:nvGraphicFramePr>
        <p:xfrm>
          <a:off x="843212" y="2798176"/>
          <a:ext cx="10575758" cy="35692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5423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47B0F93-135D-4949-8157-42C225A35D3C}"/>
              </a:ext>
            </a:extLst>
          </p:cNvPr>
          <p:cNvSpPr txBox="1">
            <a:spLocks/>
          </p:cNvSpPr>
          <p:nvPr/>
        </p:nvSpPr>
        <p:spPr>
          <a:xfrm>
            <a:off x="838200" y="4178"/>
            <a:ext cx="10520613" cy="17065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Subsystem Progress</a:t>
            </a:r>
            <a:endParaRPr lang="en-US"/>
          </a:p>
        </p:txBody>
      </p:sp>
      <p:pic>
        <p:nvPicPr>
          <p:cNvPr id="2" name="Picture 2">
            <a:extLst>
              <a:ext uri="{FF2B5EF4-FFF2-40B4-BE49-F238E27FC236}">
                <a16:creationId xmlns:a16="http://schemas.microsoft.com/office/drawing/2014/main" id="{794881FB-4206-47FE-85E3-788BB7A9CF14}"/>
              </a:ext>
            </a:extLst>
          </p:cNvPr>
          <p:cNvPicPr>
            <a:picLocks noChangeAspect="1"/>
          </p:cNvPicPr>
          <p:nvPr/>
        </p:nvPicPr>
        <p:blipFill>
          <a:blip r:embed="rId2"/>
          <a:stretch>
            <a:fillRect/>
          </a:stretch>
        </p:blipFill>
        <p:spPr>
          <a:xfrm>
            <a:off x="5378941" y="7188"/>
            <a:ext cx="1197136" cy="1187110"/>
          </a:xfrm>
          <a:prstGeom prst="rect">
            <a:avLst/>
          </a:prstGeom>
        </p:spPr>
      </p:pic>
      <p:pic>
        <p:nvPicPr>
          <p:cNvPr id="3" name="Picture 3">
            <a:extLst>
              <a:ext uri="{FF2B5EF4-FFF2-40B4-BE49-F238E27FC236}">
                <a16:creationId xmlns:a16="http://schemas.microsoft.com/office/drawing/2014/main" id="{73B4908D-5115-4847-A91A-6B99EA53C1E1}"/>
              </a:ext>
            </a:extLst>
          </p:cNvPr>
          <p:cNvPicPr>
            <a:picLocks noChangeAspect="1"/>
          </p:cNvPicPr>
          <p:nvPr/>
        </p:nvPicPr>
        <p:blipFill rotWithShape="1">
          <a:blip r:embed="rId3"/>
          <a:srcRect l="17241" t="230" r="17529" b="-383"/>
          <a:stretch/>
        </p:blipFill>
        <p:spPr>
          <a:xfrm>
            <a:off x="6482381" y="-648"/>
            <a:ext cx="1140179" cy="1312957"/>
          </a:xfrm>
          <a:prstGeom prst="rect">
            <a:avLst/>
          </a:prstGeom>
        </p:spPr>
      </p:pic>
      <p:pic>
        <p:nvPicPr>
          <p:cNvPr id="5" name="Picture 5" descr="A picture containing cable, connector, adapter&#10;&#10;Description automatically generated">
            <a:extLst>
              <a:ext uri="{FF2B5EF4-FFF2-40B4-BE49-F238E27FC236}">
                <a16:creationId xmlns:a16="http://schemas.microsoft.com/office/drawing/2014/main" id="{5DCB8312-2928-4B03-8B9A-06B4A623ABE7}"/>
              </a:ext>
            </a:extLst>
          </p:cNvPr>
          <p:cNvPicPr>
            <a:picLocks noChangeAspect="1"/>
          </p:cNvPicPr>
          <p:nvPr/>
        </p:nvPicPr>
        <p:blipFill rotWithShape="1">
          <a:blip r:embed="rId4"/>
          <a:srcRect l="20227" t="3118" r="18147" b="8770"/>
          <a:stretch/>
        </p:blipFill>
        <p:spPr>
          <a:xfrm>
            <a:off x="10788582" y="4933"/>
            <a:ext cx="1404764" cy="1512019"/>
          </a:xfrm>
          <a:prstGeom prst="rect">
            <a:avLst/>
          </a:prstGeom>
        </p:spPr>
      </p:pic>
      <p:pic>
        <p:nvPicPr>
          <p:cNvPr id="6" name="Picture 6" descr="A picture containing electronics, circuit&#10;&#10;Description automatically generated">
            <a:extLst>
              <a:ext uri="{FF2B5EF4-FFF2-40B4-BE49-F238E27FC236}">
                <a16:creationId xmlns:a16="http://schemas.microsoft.com/office/drawing/2014/main" id="{C09B66CF-C416-465F-B465-A89FB2737B50}"/>
              </a:ext>
            </a:extLst>
          </p:cNvPr>
          <p:cNvPicPr>
            <a:picLocks noChangeAspect="1"/>
          </p:cNvPicPr>
          <p:nvPr/>
        </p:nvPicPr>
        <p:blipFill rotWithShape="1">
          <a:blip r:embed="rId5"/>
          <a:srcRect l="11243" t="225" r="9763"/>
          <a:stretch/>
        </p:blipFill>
        <p:spPr>
          <a:xfrm>
            <a:off x="7577398" y="2571"/>
            <a:ext cx="1338365" cy="1267918"/>
          </a:xfrm>
          <a:prstGeom prst="rect">
            <a:avLst/>
          </a:prstGeom>
        </p:spPr>
      </p:pic>
      <p:pic>
        <p:nvPicPr>
          <p:cNvPr id="7" name="Picture 8" descr="Diagram, schematic&#10;&#10;Description automatically generated">
            <a:extLst>
              <a:ext uri="{FF2B5EF4-FFF2-40B4-BE49-F238E27FC236}">
                <a16:creationId xmlns:a16="http://schemas.microsoft.com/office/drawing/2014/main" id="{FC394D81-66A2-4840-80F6-26BBDF0ACD8B}"/>
              </a:ext>
            </a:extLst>
          </p:cNvPr>
          <p:cNvPicPr>
            <a:picLocks noChangeAspect="1"/>
          </p:cNvPicPr>
          <p:nvPr/>
        </p:nvPicPr>
        <p:blipFill>
          <a:blip r:embed="rId6"/>
          <a:stretch>
            <a:fillRect/>
          </a:stretch>
        </p:blipFill>
        <p:spPr>
          <a:xfrm>
            <a:off x="10449869" y="2132879"/>
            <a:ext cx="1644262" cy="1991207"/>
          </a:xfrm>
          <a:prstGeom prst="rect">
            <a:avLst/>
          </a:prstGeom>
        </p:spPr>
      </p:pic>
      <p:pic>
        <p:nvPicPr>
          <p:cNvPr id="4" name="Picture 10" descr="A picture containing music&#10;&#10;Description automatically generated">
            <a:extLst>
              <a:ext uri="{FF2B5EF4-FFF2-40B4-BE49-F238E27FC236}">
                <a16:creationId xmlns:a16="http://schemas.microsoft.com/office/drawing/2014/main" id="{A2F5B953-947D-4E07-AE04-DB88E723569A}"/>
              </a:ext>
            </a:extLst>
          </p:cNvPr>
          <p:cNvPicPr>
            <a:picLocks noChangeAspect="1"/>
          </p:cNvPicPr>
          <p:nvPr/>
        </p:nvPicPr>
        <p:blipFill rotWithShape="1">
          <a:blip r:embed="rId7"/>
          <a:srcRect l="-774" t="10000" b="-333"/>
          <a:stretch/>
        </p:blipFill>
        <p:spPr>
          <a:xfrm>
            <a:off x="8913374" y="7191"/>
            <a:ext cx="1520894" cy="1363326"/>
          </a:xfrm>
          <a:prstGeom prst="rect">
            <a:avLst/>
          </a:prstGeom>
        </p:spPr>
      </p:pic>
      <p:graphicFrame>
        <p:nvGraphicFramePr>
          <p:cNvPr id="12" name="Content Placeholder 2">
            <a:extLst>
              <a:ext uri="{FF2B5EF4-FFF2-40B4-BE49-F238E27FC236}">
                <a16:creationId xmlns:a16="http://schemas.microsoft.com/office/drawing/2014/main" id="{3E967A39-43CC-47C0-A96A-A8D331D07D6F}"/>
              </a:ext>
            </a:extLst>
          </p:cNvPr>
          <p:cNvGraphicFramePr/>
          <p:nvPr/>
        </p:nvGraphicFramePr>
        <p:xfrm>
          <a:off x="843212" y="1195008"/>
          <a:ext cx="10546070" cy="517245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10162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8F706E-C39B-4592-9AD9-DD31BEECC5B9}"/>
              </a:ext>
            </a:extLst>
          </p:cNvPr>
          <p:cNvSpPr>
            <a:spLocks noGrp="1"/>
          </p:cNvSpPr>
          <p:nvPr>
            <p:ph type="title"/>
          </p:nvPr>
        </p:nvSpPr>
        <p:spPr>
          <a:xfrm>
            <a:off x="1371597" y="348865"/>
            <a:ext cx="10044023" cy="877729"/>
          </a:xfrm>
        </p:spPr>
        <p:txBody>
          <a:bodyPr anchor="ctr">
            <a:normAutofit/>
          </a:bodyPr>
          <a:lstStyle/>
          <a:p>
            <a:r>
              <a:rPr lang="en-US" sz="4000">
                <a:solidFill>
                  <a:schemeClr val="bg1"/>
                </a:solidFill>
                <a:ea typeface="+mj-lt"/>
                <a:cs typeface="+mj-lt"/>
              </a:rPr>
              <a:t>Subsystem Progress Continued</a:t>
            </a:r>
            <a:endParaRPr lang="en-US">
              <a:solidFill>
                <a:schemeClr val="bg1"/>
              </a:solidFill>
            </a:endParaRPr>
          </a:p>
        </p:txBody>
      </p:sp>
      <p:pic>
        <p:nvPicPr>
          <p:cNvPr id="34" name="Picture 7" descr="Diagram&#10;&#10;Description automatically generated">
            <a:extLst>
              <a:ext uri="{FF2B5EF4-FFF2-40B4-BE49-F238E27FC236}">
                <a16:creationId xmlns:a16="http://schemas.microsoft.com/office/drawing/2014/main" id="{4A19D5BE-8EC8-43B2-8277-14FCB92DACC7}"/>
              </a:ext>
            </a:extLst>
          </p:cNvPr>
          <p:cNvPicPr>
            <a:picLocks noChangeAspect="1"/>
          </p:cNvPicPr>
          <p:nvPr/>
        </p:nvPicPr>
        <p:blipFill>
          <a:blip r:embed="rId2"/>
          <a:stretch>
            <a:fillRect/>
          </a:stretch>
        </p:blipFill>
        <p:spPr>
          <a:xfrm>
            <a:off x="1002" y="2802315"/>
            <a:ext cx="6359237" cy="2438974"/>
          </a:xfrm>
          <a:prstGeom prst="rect">
            <a:avLst/>
          </a:prstGeom>
        </p:spPr>
      </p:pic>
      <p:pic>
        <p:nvPicPr>
          <p:cNvPr id="36" name="Picture 8" descr="A picture containing text, whiteboard&#10;&#10;Description automatically generated">
            <a:extLst>
              <a:ext uri="{FF2B5EF4-FFF2-40B4-BE49-F238E27FC236}">
                <a16:creationId xmlns:a16="http://schemas.microsoft.com/office/drawing/2014/main" id="{195B1D18-4E49-4820-AB9A-BFA1792D44F4}"/>
              </a:ext>
            </a:extLst>
          </p:cNvPr>
          <p:cNvPicPr>
            <a:picLocks noChangeAspect="1"/>
          </p:cNvPicPr>
          <p:nvPr/>
        </p:nvPicPr>
        <p:blipFill>
          <a:blip r:embed="rId3"/>
          <a:stretch>
            <a:fillRect/>
          </a:stretch>
        </p:blipFill>
        <p:spPr>
          <a:xfrm>
            <a:off x="7857624" y="2806237"/>
            <a:ext cx="2743200" cy="2980078"/>
          </a:xfrm>
          <a:prstGeom prst="rect">
            <a:avLst/>
          </a:prstGeom>
        </p:spPr>
      </p:pic>
      <p:sp>
        <p:nvSpPr>
          <p:cNvPr id="38" name="Content Placeholder 2">
            <a:extLst>
              <a:ext uri="{FF2B5EF4-FFF2-40B4-BE49-F238E27FC236}">
                <a16:creationId xmlns:a16="http://schemas.microsoft.com/office/drawing/2014/main" id="{9D3B2727-0C51-4587-87AB-94194297E452}"/>
              </a:ext>
            </a:extLst>
          </p:cNvPr>
          <p:cNvSpPr txBox="1">
            <a:spLocks/>
          </p:cNvSpPr>
          <p:nvPr/>
        </p:nvSpPr>
        <p:spPr>
          <a:xfrm>
            <a:off x="843212" y="1836692"/>
            <a:ext cx="10546070" cy="4806494"/>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 sz="3200" err="1">
                <a:latin typeface="Times New Roman"/>
                <a:ea typeface="+mn-lt"/>
                <a:cs typeface="+mn-lt"/>
              </a:rPr>
              <a:t>KiCad</a:t>
            </a:r>
            <a:r>
              <a:rPr lang="en" sz="3200">
                <a:latin typeface="Times New Roman"/>
                <a:ea typeface="+mn-lt"/>
                <a:cs typeface="+mn-lt"/>
              </a:rPr>
              <a:t> Schematics:</a:t>
            </a:r>
          </a:p>
        </p:txBody>
      </p:sp>
      <p:sp>
        <p:nvSpPr>
          <p:cNvPr id="42" name="TextBox 41">
            <a:extLst>
              <a:ext uri="{FF2B5EF4-FFF2-40B4-BE49-F238E27FC236}">
                <a16:creationId xmlns:a16="http://schemas.microsoft.com/office/drawing/2014/main" id="{E1ED045C-A0AC-44F1-AD69-7048F553C55B}"/>
              </a:ext>
            </a:extLst>
          </p:cNvPr>
          <p:cNvSpPr txBox="1"/>
          <p:nvPr/>
        </p:nvSpPr>
        <p:spPr>
          <a:xfrm>
            <a:off x="1766637" y="243338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latin typeface="Times New Roman"/>
                <a:cs typeface="Times New Roman"/>
              </a:rPr>
              <a:t>Demux</a:t>
            </a:r>
            <a:r>
              <a:rPr lang="en-US">
                <a:latin typeface="Times New Roman"/>
                <a:cs typeface="Times New Roman"/>
              </a:rPr>
              <a:t> Pinout Schematic</a:t>
            </a:r>
            <a:endParaRPr lang="en-US"/>
          </a:p>
        </p:txBody>
      </p:sp>
      <p:sp>
        <p:nvSpPr>
          <p:cNvPr id="44" name="TextBox 43">
            <a:extLst>
              <a:ext uri="{FF2B5EF4-FFF2-40B4-BE49-F238E27FC236}">
                <a16:creationId xmlns:a16="http://schemas.microsoft.com/office/drawing/2014/main" id="{8ECFAF61-8BC8-45C0-A138-93BDD835EB03}"/>
              </a:ext>
            </a:extLst>
          </p:cNvPr>
          <p:cNvSpPr txBox="1"/>
          <p:nvPr/>
        </p:nvSpPr>
        <p:spPr>
          <a:xfrm>
            <a:off x="7902742" y="243338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cs typeface="Times New Roman"/>
              </a:rPr>
              <a:t>Ohmmeter Schematic</a:t>
            </a:r>
            <a:endParaRPr lang="en-US"/>
          </a:p>
        </p:txBody>
      </p:sp>
    </p:spTree>
    <p:extLst>
      <p:ext uri="{BB962C8B-B14F-4D97-AF65-F5344CB8AC3E}">
        <p14:creationId xmlns:p14="http://schemas.microsoft.com/office/powerpoint/2010/main" val="3632253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8F706E-C39B-4592-9AD9-DD31BEECC5B9}"/>
              </a:ext>
            </a:extLst>
          </p:cNvPr>
          <p:cNvSpPr>
            <a:spLocks noGrp="1"/>
          </p:cNvSpPr>
          <p:nvPr>
            <p:ph type="title"/>
          </p:nvPr>
        </p:nvSpPr>
        <p:spPr>
          <a:xfrm>
            <a:off x="1371597" y="348865"/>
            <a:ext cx="10044023" cy="877729"/>
          </a:xfrm>
        </p:spPr>
        <p:txBody>
          <a:bodyPr anchor="ctr">
            <a:normAutofit/>
          </a:bodyPr>
          <a:lstStyle/>
          <a:p>
            <a:r>
              <a:rPr lang="en-US" sz="4000">
                <a:solidFill>
                  <a:schemeClr val="bg1"/>
                </a:solidFill>
                <a:ea typeface="+mj-lt"/>
                <a:cs typeface="+mj-lt"/>
              </a:rPr>
              <a:t>Subsystem Progress Continued 1</a:t>
            </a:r>
            <a:endParaRPr lang="en-US">
              <a:solidFill>
                <a:schemeClr val="bg1"/>
              </a:solidFill>
            </a:endParaRPr>
          </a:p>
        </p:txBody>
      </p:sp>
      <p:pic>
        <p:nvPicPr>
          <p:cNvPr id="3" name="Picture 5" descr="Diagram, schematic&#10;&#10;Description automatically generated">
            <a:extLst>
              <a:ext uri="{FF2B5EF4-FFF2-40B4-BE49-F238E27FC236}">
                <a16:creationId xmlns:a16="http://schemas.microsoft.com/office/drawing/2014/main" id="{C80F6332-222A-441F-9322-51A55A5EC9A4}"/>
              </a:ext>
            </a:extLst>
          </p:cNvPr>
          <p:cNvPicPr>
            <a:picLocks noChangeAspect="1"/>
          </p:cNvPicPr>
          <p:nvPr/>
        </p:nvPicPr>
        <p:blipFill>
          <a:blip r:embed="rId2"/>
          <a:stretch>
            <a:fillRect/>
          </a:stretch>
        </p:blipFill>
        <p:spPr>
          <a:xfrm>
            <a:off x="2142" y="1576436"/>
            <a:ext cx="2804142" cy="2287358"/>
          </a:xfrm>
          <a:prstGeom prst="rect">
            <a:avLst/>
          </a:prstGeom>
        </p:spPr>
      </p:pic>
      <p:pic>
        <p:nvPicPr>
          <p:cNvPr id="4" name="Picture 8" descr="Diagram, schematic&#10;&#10;Description automatically generated">
            <a:extLst>
              <a:ext uri="{FF2B5EF4-FFF2-40B4-BE49-F238E27FC236}">
                <a16:creationId xmlns:a16="http://schemas.microsoft.com/office/drawing/2014/main" id="{DC507482-4518-4535-B4EA-721736103F90}"/>
              </a:ext>
            </a:extLst>
          </p:cNvPr>
          <p:cNvPicPr>
            <a:picLocks noChangeAspect="1"/>
          </p:cNvPicPr>
          <p:nvPr/>
        </p:nvPicPr>
        <p:blipFill>
          <a:blip r:embed="rId3"/>
          <a:stretch>
            <a:fillRect/>
          </a:stretch>
        </p:blipFill>
        <p:spPr>
          <a:xfrm>
            <a:off x="2073" y="3874737"/>
            <a:ext cx="4755489" cy="2980697"/>
          </a:xfrm>
          <a:prstGeom prst="rect">
            <a:avLst/>
          </a:prstGeom>
        </p:spPr>
      </p:pic>
      <p:pic>
        <p:nvPicPr>
          <p:cNvPr id="5" name="Picture 12" descr="Diagram&#10;&#10;Description automatically generated">
            <a:extLst>
              <a:ext uri="{FF2B5EF4-FFF2-40B4-BE49-F238E27FC236}">
                <a16:creationId xmlns:a16="http://schemas.microsoft.com/office/drawing/2014/main" id="{B48F0F04-DA55-4D63-82BB-4245BE120D45}"/>
              </a:ext>
            </a:extLst>
          </p:cNvPr>
          <p:cNvPicPr>
            <a:picLocks noChangeAspect="1"/>
          </p:cNvPicPr>
          <p:nvPr/>
        </p:nvPicPr>
        <p:blipFill>
          <a:blip r:embed="rId4"/>
          <a:stretch>
            <a:fillRect/>
          </a:stretch>
        </p:blipFill>
        <p:spPr>
          <a:xfrm>
            <a:off x="6170645" y="5154265"/>
            <a:ext cx="6019281" cy="1702043"/>
          </a:xfrm>
          <a:prstGeom prst="rect">
            <a:avLst/>
          </a:prstGeom>
        </p:spPr>
      </p:pic>
      <p:pic>
        <p:nvPicPr>
          <p:cNvPr id="6" name="Picture 13" descr="Diagram, schematic&#10;&#10;Description automatically generated">
            <a:extLst>
              <a:ext uri="{FF2B5EF4-FFF2-40B4-BE49-F238E27FC236}">
                <a16:creationId xmlns:a16="http://schemas.microsoft.com/office/drawing/2014/main" id="{BF7318DA-5064-438D-9B90-37669E3E61E3}"/>
              </a:ext>
            </a:extLst>
          </p:cNvPr>
          <p:cNvPicPr>
            <a:picLocks noChangeAspect="1"/>
          </p:cNvPicPr>
          <p:nvPr/>
        </p:nvPicPr>
        <p:blipFill>
          <a:blip r:embed="rId5"/>
          <a:stretch>
            <a:fillRect/>
          </a:stretch>
        </p:blipFill>
        <p:spPr>
          <a:xfrm>
            <a:off x="7806095" y="1578904"/>
            <a:ext cx="4387481" cy="3287511"/>
          </a:xfrm>
          <a:prstGeom prst="rect">
            <a:avLst/>
          </a:prstGeom>
        </p:spPr>
      </p:pic>
      <p:sp>
        <p:nvSpPr>
          <p:cNvPr id="7" name="TextBox 6">
            <a:extLst>
              <a:ext uri="{FF2B5EF4-FFF2-40B4-BE49-F238E27FC236}">
                <a16:creationId xmlns:a16="http://schemas.microsoft.com/office/drawing/2014/main" id="{D7BE87EA-F5BE-4F6B-BD8D-085341A23E15}"/>
              </a:ext>
            </a:extLst>
          </p:cNvPr>
          <p:cNvSpPr txBox="1"/>
          <p:nvPr/>
        </p:nvSpPr>
        <p:spPr>
          <a:xfrm>
            <a:off x="2163665" y="2775339"/>
            <a:ext cx="31475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latin typeface="Times New Roman"/>
                <a:cs typeface="Calibri"/>
              </a:rPr>
              <a:t>SparkFun</a:t>
            </a:r>
            <a:r>
              <a:rPr lang="en-US">
                <a:latin typeface="Times New Roman"/>
                <a:cs typeface="Calibri"/>
              </a:rPr>
              <a:t> Soil Moisture Sensor</a:t>
            </a:r>
          </a:p>
        </p:txBody>
      </p:sp>
      <p:sp>
        <p:nvSpPr>
          <p:cNvPr id="8" name="TextBox 7">
            <a:extLst>
              <a:ext uri="{FF2B5EF4-FFF2-40B4-BE49-F238E27FC236}">
                <a16:creationId xmlns:a16="http://schemas.microsoft.com/office/drawing/2014/main" id="{79B88798-0A9A-424A-ACCB-622D28EA1E1A}"/>
              </a:ext>
            </a:extLst>
          </p:cNvPr>
          <p:cNvSpPr txBox="1"/>
          <p:nvPr/>
        </p:nvSpPr>
        <p:spPr>
          <a:xfrm>
            <a:off x="1823008" y="5180426"/>
            <a:ext cx="31475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cs typeface="Calibri"/>
              </a:rPr>
              <a:t>Grove Sunlight Sensor</a:t>
            </a:r>
          </a:p>
        </p:txBody>
      </p:sp>
      <p:sp>
        <p:nvSpPr>
          <p:cNvPr id="10" name="TextBox 9">
            <a:extLst>
              <a:ext uri="{FF2B5EF4-FFF2-40B4-BE49-F238E27FC236}">
                <a16:creationId xmlns:a16="http://schemas.microsoft.com/office/drawing/2014/main" id="{8E3F5DCC-C352-4A33-BD48-3F4FED59F5C2}"/>
              </a:ext>
            </a:extLst>
          </p:cNvPr>
          <p:cNvSpPr txBox="1"/>
          <p:nvPr/>
        </p:nvSpPr>
        <p:spPr>
          <a:xfrm>
            <a:off x="5973902" y="4869610"/>
            <a:ext cx="53733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cs typeface="Calibri"/>
              </a:rPr>
              <a:t>AHT20 Temperature and Humidity Sensor</a:t>
            </a:r>
            <a:endParaRPr lang="en-US"/>
          </a:p>
        </p:txBody>
      </p:sp>
      <p:sp>
        <p:nvSpPr>
          <p:cNvPr id="17" name="TextBox 16">
            <a:extLst>
              <a:ext uri="{FF2B5EF4-FFF2-40B4-BE49-F238E27FC236}">
                <a16:creationId xmlns:a16="http://schemas.microsoft.com/office/drawing/2014/main" id="{4E02D090-833D-44BB-AFD9-99A9AE08E904}"/>
              </a:ext>
            </a:extLst>
          </p:cNvPr>
          <p:cNvSpPr txBox="1"/>
          <p:nvPr/>
        </p:nvSpPr>
        <p:spPr>
          <a:xfrm>
            <a:off x="5828521" y="1982032"/>
            <a:ext cx="19794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cs typeface="Calibri"/>
              </a:rPr>
              <a:t>Grove TDS Sensor</a:t>
            </a:r>
          </a:p>
        </p:txBody>
      </p:sp>
    </p:spTree>
    <p:extLst>
      <p:ext uri="{BB962C8B-B14F-4D97-AF65-F5344CB8AC3E}">
        <p14:creationId xmlns:p14="http://schemas.microsoft.com/office/powerpoint/2010/main" val="36327257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{CB9497DC-C438-1B48-80CA-33AD7046EC24}tf16401378</Template>
  <TotalTime>0</TotalTime>
  <Words>2059</Words>
  <Application>Microsoft Macintosh PowerPoint</Application>
  <PresentationFormat>Widescreen</PresentationFormat>
  <Paragraphs>206</Paragraphs>
  <Slides>30</Slides>
  <Notes>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30</vt:i4>
      </vt:variant>
    </vt:vector>
  </HeadingPairs>
  <TitlesOfParts>
    <vt:vector size="39" baseType="lpstr">
      <vt:lpstr>Arial</vt:lpstr>
      <vt:lpstr>Calibri</vt:lpstr>
      <vt:lpstr>Calibri Light</vt:lpstr>
      <vt:lpstr>Cambria Math</vt:lpstr>
      <vt:lpstr>Century Gothic</vt:lpstr>
      <vt:lpstr>Times New Roman</vt:lpstr>
      <vt:lpstr>Wingdings 2</vt:lpstr>
      <vt:lpstr>Quotable</vt:lpstr>
      <vt:lpstr>Office Theme</vt:lpstr>
      <vt:lpstr>Automated Gardening System</vt:lpstr>
      <vt:lpstr>System Overview (Executive Summary, General Block Diagram, &amp; Sketch)</vt:lpstr>
      <vt:lpstr>Sensors Subsystem</vt:lpstr>
      <vt:lpstr>Subsystem Diagram</vt:lpstr>
      <vt:lpstr>PowerPoint Presentation</vt:lpstr>
      <vt:lpstr>PowerPoint Presentation</vt:lpstr>
      <vt:lpstr>PowerPoint Presentation</vt:lpstr>
      <vt:lpstr>Subsystem Progress Continued</vt:lpstr>
      <vt:lpstr>Subsystem Progress Continued 1</vt:lpstr>
      <vt:lpstr>Subsystem Timeline and Plan</vt:lpstr>
      <vt:lpstr>Controls Subsystem</vt:lpstr>
      <vt:lpstr>Subsystem Diagram</vt:lpstr>
      <vt:lpstr>Subsystem Specifications</vt:lpstr>
      <vt:lpstr>Specifications Continued</vt:lpstr>
      <vt:lpstr>Progress</vt:lpstr>
      <vt:lpstr>Subsystem Plan</vt:lpstr>
      <vt:lpstr>Communication Subsystem</vt:lpstr>
      <vt:lpstr>Subsystem Diagram</vt:lpstr>
      <vt:lpstr>Subsystem Specifications</vt:lpstr>
      <vt:lpstr>Subsystem Progress</vt:lpstr>
      <vt:lpstr>Subsystem Progress</vt:lpstr>
      <vt:lpstr>Subsystem Timeline and Plan</vt:lpstr>
      <vt:lpstr>Mechanical Subsystem</vt:lpstr>
      <vt:lpstr>Subsystem design</vt:lpstr>
      <vt:lpstr>Subsystem Specification</vt:lpstr>
      <vt:lpstr>Subsystem Specification</vt:lpstr>
      <vt:lpstr>Subsystem Progress</vt:lpstr>
      <vt:lpstr>Subsystem Progress</vt:lpstr>
      <vt:lpstr>Subsystem Progress</vt:lpstr>
      <vt:lpstr>Subsystem Timeline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Gardening System</dc:title>
  <dc:creator>Seungbong Shin</dc:creator>
  <cp:lastModifiedBy>Tanaykumar Murarka</cp:lastModifiedBy>
  <cp:revision>1</cp:revision>
  <dcterms:created xsi:type="dcterms:W3CDTF">2022-02-08T16:48:27Z</dcterms:created>
  <dcterms:modified xsi:type="dcterms:W3CDTF">2022-02-10T15:30:22Z</dcterms:modified>
</cp:coreProperties>
</file>